
<file path=[Content_Types].xml><?xml version="1.0" encoding="utf-8"?>
<Types xmlns="http://schemas.openxmlformats.org/package/2006/content-types">
  <Default Extension="bin" ContentType="application/vnd.openxmlformats-officedocument.oleObject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60" r:id="rId2"/>
  </p:sldMasterIdLst>
  <p:notesMasterIdLst>
    <p:notesMasterId r:id="rId17"/>
  </p:notesMasterIdLst>
  <p:sldIdLst>
    <p:sldId id="265" r:id="rId3"/>
    <p:sldId id="266" r:id="rId4"/>
    <p:sldId id="267" r:id="rId5"/>
    <p:sldId id="271" r:id="rId6"/>
    <p:sldId id="261" r:id="rId7"/>
    <p:sldId id="276" r:id="rId8"/>
    <p:sldId id="277" r:id="rId9"/>
    <p:sldId id="278" r:id="rId10"/>
    <p:sldId id="280" r:id="rId11"/>
    <p:sldId id="284" r:id="rId12"/>
    <p:sldId id="285" r:id="rId13"/>
    <p:sldId id="286" r:id="rId14"/>
    <p:sldId id="282" r:id="rId15"/>
    <p:sldId id="283" r:id="rId16"/>
  </p:sldIdLst>
  <p:sldSz cx="12192000" cy="6858000"/>
  <p:notesSz cx="6858000" cy="9144000"/>
  <p:embeddedFontLst>
    <p:embeddedFont>
      <p:font typeface="JournalCTT" pitchFamily="2" charset="0"/>
      <p:italic r:id="rId18"/>
    </p:embeddedFont>
    <p:embeddedFont>
      <p:font typeface="Margot Small Capitals" panose="03050502040202020B05" pitchFamily="66" charset="0"/>
      <p:regular r:id="rId19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F5E94"/>
    <a:srgbClr val="ECE4CA"/>
    <a:srgbClr val="262626"/>
    <a:srgbClr val="0D0D0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432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102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font" Target="fonts/font1.fntdata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font" Target="fonts/font2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53EF60-5CAC-4663-9CA4-C31D9091FFAB}" type="datetimeFigureOut">
              <a:rPr lang="ru-RU" smtClean="0"/>
              <a:t>22.06.2025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53BD08-FE61-4529-B3BD-5331C97AD8B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957925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A0C73897-3176-7120-804D-F281C4C71BC3}"/>
              </a:ext>
            </a:extLst>
          </p:cNvPr>
          <p:cNvSpPr/>
          <p:nvPr userDrawn="1"/>
        </p:nvSpPr>
        <p:spPr>
          <a:xfrm>
            <a:off x="435202" y="377371"/>
            <a:ext cx="11321596" cy="5993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5" name="BACKGROUND_IMAGE"/>
          <p:cNvSpPr>
            <a:spLocks noGrp="1"/>
          </p:cNvSpPr>
          <p:nvPr>
            <p:ph type="pic" sz="quarter" idx="10"/>
          </p:nvPr>
        </p:nvSpPr>
        <p:spPr>
          <a:xfrm>
            <a:off x="6908573" y="377371"/>
            <a:ext cx="4848225" cy="5980113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21" name="AVATAR_IMAGE"/>
          <p:cNvSpPr>
            <a:spLocks noGrp="1"/>
          </p:cNvSpPr>
          <p:nvPr>
            <p:ph type="pic" sz="quarter" idx="11"/>
          </p:nvPr>
        </p:nvSpPr>
        <p:spPr>
          <a:xfrm>
            <a:off x="838200" y="5365257"/>
            <a:ext cx="349805" cy="355005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 sz="800"/>
            </a:lvl1pPr>
          </a:lstStyle>
          <a:p>
            <a:endParaRPr lang="ru-RU" dirty="0"/>
          </a:p>
          <a:p>
            <a:endParaRPr lang="ru-RU" dirty="0"/>
          </a:p>
        </p:txBody>
      </p:sp>
      <p:sp>
        <p:nvSpPr>
          <p:cNvPr id="30" name="HEADER"/>
          <p:cNvSpPr>
            <a:spLocks noGrp="1"/>
          </p:cNvSpPr>
          <p:nvPr>
            <p:ph type="title" hasCustomPrompt="1"/>
          </p:nvPr>
        </p:nvSpPr>
        <p:spPr>
          <a:xfrm>
            <a:off x="838200" y="933826"/>
            <a:ext cx="5105400" cy="1480458"/>
          </a:xfrm>
          <a:prstGeom prst="rect">
            <a:avLst/>
          </a:prstGeom>
        </p:spPr>
        <p:txBody>
          <a:bodyPr/>
          <a:lstStyle>
            <a:lvl1pPr>
              <a:defRPr sz="3600" b="1">
                <a:solidFill>
                  <a:schemeClr val="tx1"/>
                </a:solidFill>
                <a:latin typeface="Gilroy Bold" panose="00000800000000000000" pitchFamily="2" charset="-52"/>
                <a:ea typeface="Inter" panose="020B0604020202020204" charset="0"/>
                <a:cs typeface="Gilroy Bold" panose="00000800000000000000" pitchFamily="2" charset="-52"/>
              </a:defRPr>
            </a:lvl1pPr>
          </a:lstStyle>
          <a:p>
            <a:r>
              <a:rPr lang="en-US" dirty="0"/>
              <a:t>{{T_HEADER}}</a:t>
            </a:r>
            <a:br>
              <a:rPr lang="en-US" dirty="0"/>
            </a:br>
            <a:br>
              <a:rPr lang="en-US" dirty="0"/>
            </a:br>
            <a:endParaRPr lang="ru-RU" dirty="0"/>
          </a:p>
        </p:txBody>
      </p:sp>
      <p:sp>
        <p:nvSpPr>
          <p:cNvPr id="7" name="TEXT_1"/>
          <p:cNvSpPr>
            <a:spLocks noGrp="1"/>
          </p:cNvSpPr>
          <p:nvPr>
            <p:ph type="body" sz="quarter" idx="14" hasCustomPrompt="1"/>
          </p:nvPr>
        </p:nvSpPr>
        <p:spPr>
          <a:xfrm>
            <a:off x="823493" y="2874100"/>
            <a:ext cx="5551905" cy="15875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Gilroy" panose="00000500000000000000" pitchFamily="2" charset="-52"/>
                <a:ea typeface="Inter" panose="020B0604020202020204" charset="0"/>
                <a:cs typeface="Gilroy" panose="00000500000000000000" pitchFamily="2" charset="-52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5pPr>
          </a:lstStyle>
          <a:p>
            <a:pPr lvl="0"/>
            <a:r>
              <a:rPr lang="en-US" dirty="0"/>
              <a:t>{{T_TEXT}}</a:t>
            </a:r>
          </a:p>
          <a:p>
            <a:pPr lvl="0"/>
            <a:endParaRPr lang="ru-RU" dirty="0"/>
          </a:p>
        </p:txBody>
      </p:sp>
      <p:sp>
        <p:nvSpPr>
          <p:cNvPr id="8" name="AUTHOR_NAME"/>
          <p:cNvSpPr>
            <a:spLocks noGrp="1"/>
          </p:cNvSpPr>
          <p:nvPr>
            <p:ph type="body" sz="quarter" idx="15" hasCustomPrompt="1"/>
          </p:nvPr>
        </p:nvSpPr>
        <p:spPr>
          <a:xfrm>
            <a:off x="1341490" y="5402101"/>
            <a:ext cx="5033907" cy="29790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bg1">
                    <a:lumMod val="65000"/>
                  </a:schemeClr>
                </a:solidFill>
                <a:latin typeface="Gilroy" panose="00000500000000000000" pitchFamily="2" charset="-52"/>
                <a:ea typeface="Inter" panose="020B0604020202020204" charset="0"/>
                <a:cs typeface="Gilroy" panose="00000500000000000000" pitchFamily="2" charset="-52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5pPr>
          </a:lstStyle>
          <a:p>
            <a:pPr lvl="0"/>
            <a:r>
              <a:rPr lang="en-US" dirty="0"/>
              <a:t>{{I_TEXT_1}}</a:t>
            </a:r>
          </a:p>
          <a:p>
            <a:pPr lvl="0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622675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BACKGROUND_IMAGE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2168222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15" name="HEADER"/>
          <p:cNvSpPr>
            <a:spLocks noGrp="1"/>
          </p:cNvSpPr>
          <p:nvPr>
            <p:ph type="title" hasCustomPrompt="1"/>
          </p:nvPr>
        </p:nvSpPr>
        <p:spPr>
          <a:xfrm>
            <a:off x="613666" y="2820943"/>
            <a:ext cx="5554378" cy="444531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Gilroy Bold" panose="00000800000000000000" pitchFamily="2" charset="-52"/>
                <a:ea typeface="Inter" panose="020B0604020202020204" charset="0"/>
                <a:cs typeface="Gilroy Bold" panose="00000800000000000000" pitchFamily="2" charset="-52"/>
              </a:defRPr>
            </a:lvl1pPr>
          </a:lstStyle>
          <a:p>
            <a:r>
              <a:rPr lang="en-US" dirty="0"/>
              <a:t>{{S2_HEADER}}</a:t>
            </a:r>
            <a:br>
              <a:rPr lang="en-US" dirty="0"/>
            </a:br>
            <a:endParaRPr lang="ru-RU" dirty="0"/>
          </a:p>
        </p:txBody>
      </p:sp>
      <p:sp>
        <p:nvSpPr>
          <p:cNvPr id="16" name="Прямоугольник 15"/>
          <p:cNvSpPr/>
          <p:nvPr userDrawn="1"/>
        </p:nvSpPr>
        <p:spPr>
          <a:xfrm>
            <a:off x="613666" y="3806190"/>
            <a:ext cx="3218501" cy="241173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ru-RU"/>
          </a:p>
        </p:txBody>
      </p:sp>
      <p:sp>
        <p:nvSpPr>
          <p:cNvPr id="17" name="TITLE_1"/>
          <p:cNvSpPr>
            <a:spLocks noGrp="1"/>
          </p:cNvSpPr>
          <p:nvPr>
            <p:ph type="body" sz="quarter" idx="11" hasCustomPrompt="1"/>
          </p:nvPr>
        </p:nvSpPr>
        <p:spPr>
          <a:xfrm>
            <a:off x="847575" y="4147788"/>
            <a:ext cx="2740306" cy="3048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1">
                <a:solidFill>
                  <a:schemeClr val="tx1"/>
                </a:solidFill>
                <a:latin typeface="Gilroy SemiBold" panose="00000700000000000000" pitchFamily="2" charset="-52"/>
                <a:ea typeface="Inter" panose="020B0604020202020204" charset="0"/>
                <a:cs typeface="Gilroy SemiBold" panose="00000700000000000000" pitchFamily="2" charset="-52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5pPr>
          </a:lstStyle>
          <a:p>
            <a:pPr lvl="0"/>
            <a:r>
              <a:rPr lang="en-US" dirty="0"/>
              <a:t>{{S2_TITLE_1}}</a:t>
            </a:r>
          </a:p>
          <a:p>
            <a:pPr lvl="0"/>
            <a:endParaRPr lang="ru-RU" dirty="0"/>
          </a:p>
        </p:txBody>
      </p:sp>
      <p:sp>
        <p:nvSpPr>
          <p:cNvPr id="18" name="TEXT_1"/>
          <p:cNvSpPr>
            <a:spLocks noGrp="1"/>
          </p:cNvSpPr>
          <p:nvPr>
            <p:ph type="body" sz="quarter" idx="12" hasCustomPrompt="1"/>
          </p:nvPr>
        </p:nvSpPr>
        <p:spPr>
          <a:xfrm>
            <a:off x="847575" y="4554188"/>
            <a:ext cx="2740306" cy="128273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Gilroy" panose="00000500000000000000" pitchFamily="2" charset="-52"/>
                <a:ea typeface="Inter" panose="020B0604020202020204" charset="0"/>
                <a:cs typeface="Gilroy" panose="00000500000000000000" pitchFamily="2" charset="-52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5pPr>
          </a:lstStyle>
          <a:p>
            <a:pPr lvl="0"/>
            <a:r>
              <a:rPr lang="en-US" dirty="0"/>
              <a:t>{{S2_TEXT_1}}</a:t>
            </a:r>
          </a:p>
          <a:p>
            <a:pPr lvl="0"/>
            <a:endParaRPr lang="ru-RU" dirty="0"/>
          </a:p>
        </p:txBody>
      </p:sp>
      <p:sp>
        <p:nvSpPr>
          <p:cNvPr id="22" name="Прямоугольник 21"/>
          <p:cNvSpPr/>
          <p:nvPr userDrawn="1"/>
        </p:nvSpPr>
        <p:spPr>
          <a:xfrm>
            <a:off x="8338961" y="3806190"/>
            <a:ext cx="3218501" cy="241173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ru-RU"/>
          </a:p>
        </p:txBody>
      </p:sp>
      <p:sp>
        <p:nvSpPr>
          <p:cNvPr id="23" name="TITLE_3"/>
          <p:cNvSpPr>
            <a:spLocks noGrp="1"/>
          </p:cNvSpPr>
          <p:nvPr>
            <p:ph type="body" sz="quarter" idx="13" hasCustomPrompt="1"/>
          </p:nvPr>
        </p:nvSpPr>
        <p:spPr>
          <a:xfrm>
            <a:off x="8572870" y="4147788"/>
            <a:ext cx="2740306" cy="3048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1">
                <a:solidFill>
                  <a:schemeClr val="tx1"/>
                </a:solidFill>
                <a:latin typeface="Gilroy SemiBold" panose="00000700000000000000" pitchFamily="2" charset="-52"/>
                <a:ea typeface="Inter" panose="020B0604020202020204" charset="0"/>
                <a:cs typeface="Gilroy SemiBold" panose="00000700000000000000" pitchFamily="2" charset="-52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5pPr>
          </a:lstStyle>
          <a:p>
            <a:pPr lvl="0"/>
            <a:r>
              <a:rPr lang="en-US" dirty="0"/>
              <a:t>{{S2_TITLE_3}}</a:t>
            </a:r>
          </a:p>
          <a:p>
            <a:pPr lvl="0"/>
            <a:endParaRPr lang="ru-RU" dirty="0"/>
          </a:p>
        </p:txBody>
      </p:sp>
      <p:sp>
        <p:nvSpPr>
          <p:cNvPr id="24" name="TEXT_3"/>
          <p:cNvSpPr>
            <a:spLocks noGrp="1"/>
          </p:cNvSpPr>
          <p:nvPr>
            <p:ph type="body" sz="quarter" idx="14" hasCustomPrompt="1"/>
          </p:nvPr>
        </p:nvSpPr>
        <p:spPr>
          <a:xfrm>
            <a:off x="8572870" y="4554188"/>
            <a:ext cx="2740306" cy="128273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Gilroy" panose="00000500000000000000" pitchFamily="2" charset="-52"/>
                <a:ea typeface="Inter" panose="020B0604020202020204" charset="0"/>
                <a:cs typeface="Gilroy" panose="00000500000000000000" pitchFamily="2" charset="-52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5pPr>
          </a:lstStyle>
          <a:p>
            <a:pPr lvl="0"/>
            <a:r>
              <a:rPr lang="en-US" dirty="0"/>
              <a:t>{{S2_TEXT_3}}</a:t>
            </a:r>
          </a:p>
          <a:p>
            <a:pPr lvl="0"/>
            <a:endParaRPr lang="ru-RU" dirty="0"/>
          </a:p>
        </p:txBody>
      </p:sp>
      <p:sp>
        <p:nvSpPr>
          <p:cNvPr id="25" name="Прямоугольник 24"/>
          <p:cNvSpPr/>
          <p:nvPr userDrawn="1"/>
        </p:nvSpPr>
        <p:spPr>
          <a:xfrm>
            <a:off x="4476313" y="3806190"/>
            <a:ext cx="3218501" cy="241173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ru-RU"/>
          </a:p>
        </p:txBody>
      </p:sp>
      <p:sp>
        <p:nvSpPr>
          <p:cNvPr id="26" name="TITLE_2"/>
          <p:cNvSpPr>
            <a:spLocks noGrp="1"/>
          </p:cNvSpPr>
          <p:nvPr>
            <p:ph type="body" sz="quarter" idx="15" hasCustomPrompt="1"/>
          </p:nvPr>
        </p:nvSpPr>
        <p:spPr>
          <a:xfrm>
            <a:off x="4710222" y="4147788"/>
            <a:ext cx="2740306" cy="3048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1">
                <a:solidFill>
                  <a:schemeClr val="tx1"/>
                </a:solidFill>
                <a:latin typeface="Gilroy SemiBold" panose="00000700000000000000" pitchFamily="2" charset="-52"/>
                <a:ea typeface="Inter" panose="020B0604020202020204" charset="0"/>
                <a:cs typeface="Gilroy SemiBold" panose="00000700000000000000" pitchFamily="2" charset="-52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5pPr>
          </a:lstStyle>
          <a:p>
            <a:pPr lvl="0"/>
            <a:r>
              <a:rPr lang="en-US" dirty="0"/>
              <a:t>{{S2_TITLE_2}}</a:t>
            </a:r>
          </a:p>
          <a:p>
            <a:pPr lvl="0"/>
            <a:endParaRPr lang="ru-RU" dirty="0"/>
          </a:p>
        </p:txBody>
      </p:sp>
      <p:sp>
        <p:nvSpPr>
          <p:cNvPr id="27" name="TEXT_2"/>
          <p:cNvSpPr>
            <a:spLocks noGrp="1"/>
          </p:cNvSpPr>
          <p:nvPr>
            <p:ph type="body" sz="quarter" idx="16" hasCustomPrompt="1"/>
          </p:nvPr>
        </p:nvSpPr>
        <p:spPr>
          <a:xfrm>
            <a:off x="4710222" y="4554188"/>
            <a:ext cx="2740306" cy="128273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Gilroy" panose="00000500000000000000" pitchFamily="2" charset="-52"/>
                <a:ea typeface="Inter" panose="020B0604020202020204" charset="0"/>
                <a:cs typeface="Gilroy" panose="00000500000000000000" pitchFamily="2" charset="-52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5pPr>
          </a:lstStyle>
          <a:p>
            <a:pPr lvl="0"/>
            <a:r>
              <a:rPr lang="en-US" dirty="0"/>
              <a:t>{{S2_TEXT_2}}</a:t>
            </a:r>
          </a:p>
          <a:p>
            <a:pPr lvl="0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292572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Пользовательский макет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BACKGROUND_IMAGE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1547228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15" name="HEADER"/>
          <p:cNvSpPr>
            <a:spLocks noGrp="1"/>
          </p:cNvSpPr>
          <p:nvPr>
            <p:ph type="title" hasCustomPrompt="1"/>
          </p:nvPr>
        </p:nvSpPr>
        <p:spPr>
          <a:xfrm>
            <a:off x="613666" y="2168222"/>
            <a:ext cx="5554378" cy="444531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Gilroy Bold" panose="00000800000000000000" pitchFamily="2" charset="-52"/>
                <a:ea typeface="Inter" panose="020B0604020202020204" charset="0"/>
                <a:cs typeface="Gilroy Bold" panose="00000800000000000000" pitchFamily="2" charset="-52"/>
              </a:defRPr>
            </a:lvl1pPr>
          </a:lstStyle>
          <a:p>
            <a:r>
              <a:rPr lang="en-US" dirty="0"/>
              <a:t>{{C_HEADER}}</a:t>
            </a:r>
            <a:br>
              <a:rPr lang="en-US" dirty="0"/>
            </a:br>
            <a:endParaRPr lang="ru-RU" dirty="0"/>
          </a:p>
        </p:txBody>
      </p:sp>
      <p:grpSp>
        <p:nvGrpSpPr>
          <p:cNvPr id="2" name="Группа 1"/>
          <p:cNvGrpSpPr/>
          <p:nvPr userDrawn="1"/>
        </p:nvGrpSpPr>
        <p:grpSpPr>
          <a:xfrm>
            <a:off x="5333702" y="3182552"/>
            <a:ext cx="1524596" cy="3330773"/>
            <a:chOff x="6552902" y="4442103"/>
            <a:chExt cx="1524596" cy="3330773"/>
          </a:xfrm>
          <a:solidFill>
            <a:srgbClr val="262626"/>
          </a:solidFill>
        </p:grpSpPr>
        <p:sp>
          <p:nvSpPr>
            <p:cNvPr id="34" name="Shape 1"/>
            <p:cNvSpPr/>
            <p:nvPr userDrawn="1"/>
          </p:nvSpPr>
          <p:spPr>
            <a:xfrm>
              <a:off x="7303770" y="4442103"/>
              <a:ext cx="22860" cy="3330773"/>
            </a:xfrm>
            <a:prstGeom prst="roundRect">
              <a:avLst>
                <a:gd name="adj" fmla="val 124898"/>
              </a:avLst>
            </a:prstGeom>
            <a:solidFill>
              <a:schemeClr val="bg1"/>
            </a:solidFill>
            <a:ln>
              <a:noFill/>
            </a:ln>
          </p:spPr>
        </p:sp>
        <p:sp>
          <p:nvSpPr>
            <p:cNvPr id="35" name="Shape 2"/>
            <p:cNvSpPr/>
            <p:nvPr userDrawn="1"/>
          </p:nvSpPr>
          <p:spPr>
            <a:xfrm>
              <a:off x="6552902" y="4794528"/>
              <a:ext cx="571024" cy="22860"/>
            </a:xfrm>
            <a:prstGeom prst="roundRect">
              <a:avLst>
                <a:gd name="adj" fmla="val 124898"/>
              </a:avLst>
            </a:prstGeom>
            <a:solidFill>
              <a:schemeClr val="bg1"/>
            </a:solidFill>
            <a:ln>
              <a:noFill/>
            </a:ln>
          </p:spPr>
        </p:sp>
        <p:sp>
          <p:nvSpPr>
            <p:cNvPr id="36" name="Shape 3"/>
            <p:cNvSpPr/>
            <p:nvPr userDrawn="1"/>
          </p:nvSpPr>
          <p:spPr>
            <a:xfrm>
              <a:off x="7101066" y="4591883"/>
              <a:ext cx="428268" cy="428268"/>
            </a:xfrm>
            <a:prstGeom prst="roundRect">
              <a:avLst>
                <a:gd name="adj" fmla="val 6667"/>
              </a:avLst>
            </a:prstGeom>
            <a:solidFill>
              <a:schemeClr val="bg1"/>
            </a:solidFill>
            <a:ln w="12700">
              <a:noFill/>
            </a:ln>
          </p:spPr>
          <p:txBody>
            <a:bodyPr/>
            <a:lstStyle/>
            <a:p>
              <a:endParaRPr lang="ru-RU" dirty="0"/>
            </a:p>
          </p:txBody>
        </p:sp>
        <p:sp>
          <p:nvSpPr>
            <p:cNvPr id="37" name="Shape 7"/>
            <p:cNvSpPr/>
            <p:nvPr userDrawn="1"/>
          </p:nvSpPr>
          <p:spPr>
            <a:xfrm>
              <a:off x="7506474" y="5746075"/>
              <a:ext cx="571024" cy="22860"/>
            </a:xfrm>
            <a:prstGeom prst="roundRect">
              <a:avLst>
                <a:gd name="adj" fmla="val 124898"/>
              </a:avLst>
            </a:prstGeom>
            <a:solidFill>
              <a:schemeClr val="bg1"/>
            </a:solidFill>
            <a:ln>
              <a:noFill/>
            </a:ln>
          </p:spPr>
        </p:sp>
        <p:sp>
          <p:nvSpPr>
            <p:cNvPr id="38" name="Shape 8"/>
            <p:cNvSpPr/>
            <p:nvPr userDrawn="1"/>
          </p:nvSpPr>
          <p:spPr>
            <a:xfrm>
              <a:off x="7101066" y="5543431"/>
              <a:ext cx="428268" cy="428268"/>
            </a:xfrm>
            <a:prstGeom prst="roundRect">
              <a:avLst>
                <a:gd name="adj" fmla="val 6667"/>
              </a:avLst>
            </a:prstGeom>
            <a:solidFill>
              <a:schemeClr val="bg1"/>
            </a:solidFill>
            <a:ln w="12700">
              <a:noFill/>
            </a:ln>
          </p:spPr>
        </p:sp>
        <p:sp>
          <p:nvSpPr>
            <p:cNvPr id="39" name="Shape 12"/>
            <p:cNvSpPr/>
            <p:nvPr userDrawn="1"/>
          </p:nvSpPr>
          <p:spPr>
            <a:xfrm>
              <a:off x="6552902" y="6602492"/>
              <a:ext cx="571024" cy="22860"/>
            </a:xfrm>
            <a:prstGeom prst="roundRect">
              <a:avLst>
                <a:gd name="adj" fmla="val 124898"/>
              </a:avLst>
            </a:prstGeom>
            <a:solidFill>
              <a:schemeClr val="bg1"/>
            </a:solidFill>
            <a:ln>
              <a:noFill/>
            </a:ln>
          </p:spPr>
        </p:sp>
        <p:sp>
          <p:nvSpPr>
            <p:cNvPr id="40" name="Shape 13"/>
            <p:cNvSpPr/>
            <p:nvPr userDrawn="1"/>
          </p:nvSpPr>
          <p:spPr>
            <a:xfrm>
              <a:off x="7101066" y="6399848"/>
              <a:ext cx="428268" cy="428268"/>
            </a:xfrm>
            <a:prstGeom prst="roundRect">
              <a:avLst>
                <a:gd name="adj" fmla="val 6667"/>
              </a:avLst>
            </a:prstGeom>
            <a:solidFill>
              <a:schemeClr val="bg1"/>
            </a:solidFill>
            <a:ln w="12700">
              <a:noFill/>
            </a:ln>
          </p:spPr>
        </p:sp>
        <p:sp>
          <p:nvSpPr>
            <p:cNvPr id="41" name="TextBox 40"/>
            <p:cNvSpPr txBox="1"/>
            <p:nvPr userDrawn="1"/>
          </p:nvSpPr>
          <p:spPr>
            <a:xfrm>
              <a:off x="7158747" y="4621292"/>
              <a:ext cx="2744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b="1" dirty="0">
                  <a:ln>
                    <a:noFill/>
                  </a:ln>
                  <a:solidFill>
                    <a:schemeClr val="accent6">
                      <a:lumMod val="50000"/>
                    </a:schemeClr>
                  </a:solidFill>
                  <a:latin typeface="Gilroy Bold" panose="00000800000000000000" pitchFamily="2" charset="-52"/>
                </a:rPr>
                <a:t>1</a:t>
              </a:r>
            </a:p>
          </p:txBody>
        </p:sp>
        <p:sp>
          <p:nvSpPr>
            <p:cNvPr id="42" name="TextBox 41"/>
            <p:cNvSpPr txBox="1"/>
            <p:nvPr userDrawn="1"/>
          </p:nvSpPr>
          <p:spPr>
            <a:xfrm>
              <a:off x="7158747" y="5572839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b="1" dirty="0">
                  <a:ln>
                    <a:noFill/>
                  </a:ln>
                  <a:solidFill>
                    <a:schemeClr val="accent6">
                      <a:lumMod val="50000"/>
                    </a:schemeClr>
                  </a:solidFill>
                  <a:latin typeface="Gilroy Bold" panose="00000800000000000000" pitchFamily="2" charset="-52"/>
                </a:rPr>
                <a:t>2</a:t>
              </a:r>
            </a:p>
          </p:txBody>
        </p:sp>
        <p:sp>
          <p:nvSpPr>
            <p:cNvPr id="43" name="TextBox 42"/>
            <p:cNvSpPr txBox="1"/>
            <p:nvPr userDrawn="1"/>
          </p:nvSpPr>
          <p:spPr>
            <a:xfrm>
              <a:off x="7154694" y="6429256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b="1" dirty="0">
                  <a:ln>
                    <a:noFill/>
                  </a:ln>
                  <a:solidFill>
                    <a:schemeClr val="accent6">
                      <a:lumMod val="50000"/>
                    </a:schemeClr>
                  </a:solidFill>
                  <a:latin typeface="Gilroy Bold" panose="00000800000000000000" pitchFamily="2" charset="-52"/>
                </a:rPr>
                <a:t>3</a:t>
              </a:r>
            </a:p>
          </p:txBody>
        </p:sp>
      </p:grpSp>
      <p:sp>
        <p:nvSpPr>
          <p:cNvPr id="44" name="TITLE_2"/>
          <p:cNvSpPr>
            <a:spLocks noGrp="1"/>
          </p:cNvSpPr>
          <p:nvPr>
            <p:ph type="body" sz="quarter" idx="14" hasCustomPrompt="1"/>
          </p:nvPr>
        </p:nvSpPr>
        <p:spPr>
          <a:xfrm>
            <a:off x="7070305" y="4131464"/>
            <a:ext cx="2688836" cy="3048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1">
                <a:solidFill>
                  <a:schemeClr val="tx1"/>
                </a:solidFill>
                <a:latin typeface="Gilroy SemiBold" panose="00000700000000000000" pitchFamily="2" charset="-52"/>
                <a:ea typeface="Inter" panose="020B0604020202020204" charset="0"/>
                <a:cs typeface="Gilroy SemiBold" panose="00000700000000000000" pitchFamily="2" charset="-52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5pPr>
          </a:lstStyle>
          <a:p>
            <a:pPr lvl="0"/>
            <a:r>
              <a:rPr lang="en-US" dirty="0"/>
              <a:t>{{C_TITLE_2}}</a:t>
            </a:r>
          </a:p>
          <a:p>
            <a:pPr lvl="0"/>
            <a:endParaRPr lang="ru-RU" dirty="0"/>
          </a:p>
        </p:txBody>
      </p:sp>
      <p:sp>
        <p:nvSpPr>
          <p:cNvPr id="45" name="TEXT_2"/>
          <p:cNvSpPr>
            <a:spLocks noGrp="1"/>
          </p:cNvSpPr>
          <p:nvPr>
            <p:ph type="body" sz="quarter" idx="15" hasCustomPrompt="1"/>
          </p:nvPr>
        </p:nvSpPr>
        <p:spPr>
          <a:xfrm>
            <a:off x="7070305" y="4537865"/>
            <a:ext cx="4054895" cy="3683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Gilroy" panose="00000500000000000000" pitchFamily="2" charset="-52"/>
                <a:ea typeface="Inter" panose="020B0604020202020204" charset="0"/>
                <a:cs typeface="Gilroy" panose="00000500000000000000" pitchFamily="2" charset="-52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5pPr>
          </a:lstStyle>
          <a:p>
            <a:pPr lvl="0"/>
            <a:r>
              <a:rPr lang="en-US" dirty="0"/>
              <a:t>{{C_TEXT_2}}</a:t>
            </a:r>
          </a:p>
        </p:txBody>
      </p:sp>
      <p:sp>
        <p:nvSpPr>
          <p:cNvPr id="46" name="TITLE_1"/>
          <p:cNvSpPr>
            <a:spLocks noGrp="1"/>
          </p:cNvSpPr>
          <p:nvPr>
            <p:ph type="body" sz="quarter" idx="16" hasCustomPrompt="1"/>
          </p:nvPr>
        </p:nvSpPr>
        <p:spPr>
          <a:xfrm>
            <a:off x="2466330" y="3185972"/>
            <a:ext cx="2688836" cy="304832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400" b="1">
                <a:solidFill>
                  <a:schemeClr val="tx1"/>
                </a:solidFill>
                <a:latin typeface="Gilroy SemiBold" panose="00000700000000000000" pitchFamily="2" charset="-52"/>
                <a:ea typeface="Inter" panose="020B0604020202020204" charset="0"/>
                <a:cs typeface="Gilroy SemiBold" panose="00000700000000000000" pitchFamily="2" charset="-52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5pPr>
          </a:lstStyle>
          <a:p>
            <a:pPr lvl="0"/>
            <a:r>
              <a:rPr lang="en-US" dirty="0"/>
              <a:t>{{C_TITLE_1}}</a:t>
            </a:r>
          </a:p>
          <a:p>
            <a:pPr lvl="0"/>
            <a:endParaRPr lang="ru-RU" dirty="0"/>
          </a:p>
        </p:txBody>
      </p:sp>
      <p:sp>
        <p:nvSpPr>
          <p:cNvPr id="47" name="TEXT_1"/>
          <p:cNvSpPr>
            <a:spLocks noGrp="1"/>
          </p:cNvSpPr>
          <p:nvPr>
            <p:ph type="body" sz="quarter" idx="17" hasCustomPrompt="1"/>
          </p:nvPr>
        </p:nvSpPr>
        <p:spPr>
          <a:xfrm>
            <a:off x="1100271" y="3592373"/>
            <a:ext cx="4054895" cy="368362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Gilroy" panose="00000500000000000000" pitchFamily="2" charset="-52"/>
                <a:ea typeface="Inter" panose="020B0604020202020204" charset="0"/>
                <a:cs typeface="Gilroy" panose="00000500000000000000" pitchFamily="2" charset="-52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5pPr>
          </a:lstStyle>
          <a:p>
            <a:pPr lvl="0"/>
            <a:r>
              <a:rPr lang="en-US" dirty="0"/>
              <a:t>{{C_TEXT_1}}</a:t>
            </a:r>
          </a:p>
        </p:txBody>
      </p:sp>
      <p:sp>
        <p:nvSpPr>
          <p:cNvPr id="48" name="TITLE_3"/>
          <p:cNvSpPr>
            <a:spLocks noGrp="1"/>
          </p:cNvSpPr>
          <p:nvPr>
            <p:ph type="body" sz="quarter" idx="18" hasCustomPrompt="1"/>
          </p:nvPr>
        </p:nvSpPr>
        <p:spPr>
          <a:xfrm>
            <a:off x="2466330" y="4987881"/>
            <a:ext cx="2688836" cy="304832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400" b="1">
                <a:solidFill>
                  <a:schemeClr val="tx1"/>
                </a:solidFill>
                <a:latin typeface="Gilroy SemiBold" panose="00000700000000000000" pitchFamily="2" charset="-52"/>
                <a:ea typeface="Inter" panose="020B0604020202020204" charset="0"/>
                <a:cs typeface="Gilroy SemiBold" panose="00000700000000000000" pitchFamily="2" charset="-52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5pPr>
          </a:lstStyle>
          <a:p>
            <a:pPr lvl="0"/>
            <a:r>
              <a:rPr lang="en-US" dirty="0"/>
              <a:t>{{C_TITLE_3}}</a:t>
            </a:r>
          </a:p>
          <a:p>
            <a:pPr lvl="0"/>
            <a:endParaRPr lang="ru-RU" dirty="0"/>
          </a:p>
        </p:txBody>
      </p:sp>
      <p:sp>
        <p:nvSpPr>
          <p:cNvPr id="49" name="TEXT_3"/>
          <p:cNvSpPr>
            <a:spLocks noGrp="1"/>
          </p:cNvSpPr>
          <p:nvPr>
            <p:ph type="body" sz="quarter" idx="19" hasCustomPrompt="1"/>
          </p:nvPr>
        </p:nvSpPr>
        <p:spPr>
          <a:xfrm>
            <a:off x="1100271" y="5394282"/>
            <a:ext cx="4054895" cy="368362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Gilroy" panose="00000500000000000000" pitchFamily="2" charset="-52"/>
                <a:ea typeface="Inter" panose="020B0604020202020204" charset="0"/>
                <a:cs typeface="Gilroy" panose="00000500000000000000" pitchFamily="2" charset="-52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5pPr>
          </a:lstStyle>
          <a:p>
            <a:pPr lvl="0"/>
            <a:r>
              <a:rPr lang="en-US" dirty="0"/>
              <a:t>{{C_TEXT_3}}</a:t>
            </a:r>
          </a:p>
        </p:txBody>
      </p:sp>
    </p:spTree>
    <p:extLst>
      <p:ext uri="{BB962C8B-B14F-4D97-AF65-F5344CB8AC3E}">
        <p14:creationId xmlns:p14="http://schemas.microsoft.com/office/powerpoint/2010/main" val="29300869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CCC5B-2EF2-442E-8FDF-186781396C64}" type="datetimeFigureOut">
              <a:rPr lang="ru-RU" smtClean="0"/>
              <a:t>22.06.2025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68ACD-83F1-4426-AB50-E2C1110A59F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569787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CCC5B-2EF2-442E-8FDF-186781396C64}" type="datetimeFigureOut">
              <a:rPr lang="ru-RU" smtClean="0"/>
              <a:t>22.06.2025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68ACD-83F1-4426-AB50-E2C1110A59F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03064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CCC5B-2EF2-442E-8FDF-186781396C64}" type="datetimeFigureOut">
              <a:rPr lang="ru-RU" smtClean="0"/>
              <a:t>22.06.2025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68ACD-83F1-4426-AB50-E2C1110A59F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428530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CCC5B-2EF2-442E-8FDF-186781396C64}" type="datetimeFigureOut">
              <a:rPr lang="ru-RU" smtClean="0"/>
              <a:t>22.06.2025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68ACD-83F1-4426-AB50-E2C1110A59F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599270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CCC5B-2EF2-442E-8FDF-186781396C64}" type="datetimeFigureOut">
              <a:rPr lang="ru-RU" smtClean="0"/>
              <a:t>22.06.2025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68ACD-83F1-4426-AB50-E2C1110A59F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941072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CCC5B-2EF2-442E-8FDF-186781396C64}" type="datetimeFigureOut">
              <a:rPr lang="ru-RU" smtClean="0"/>
              <a:t>22.06.2025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68ACD-83F1-4426-AB50-E2C1110A59F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2938190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CCC5B-2EF2-442E-8FDF-186781396C64}" type="datetimeFigureOut">
              <a:rPr lang="ru-RU" smtClean="0"/>
              <a:t>22.06.2025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68ACD-83F1-4426-AB50-E2C1110A59F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546749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CCC5B-2EF2-442E-8FDF-186781396C64}" type="datetimeFigureOut">
              <a:rPr lang="ru-RU" smtClean="0"/>
              <a:t>22.06.2025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68ACD-83F1-4426-AB50-E2C1110A59F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764420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F1204FD5-EBE6-30A6-4EAC-35D6A8A90E61}"/>
              </a:ext>
            </a:extLst>
          </p:cNvPr>
          <p:cNvSpPr/>
          <p:nvPr userDrawn="1"/>
        </p:nvSpPr>
        <p:spPr>
          <a:xfrm>
            <a:off x="435202" y="377370"/>
            <a:ext cx="11321596" cy="59946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3" name="BACKGROUND_IMAGE"/>
          <p:cNvSpPr>
            <a:spLocks noGrp="1"/>
          </p:cNvSpPr>
          <p:nvPr>
            <p:ph type="pic" sz="quarter" idx="10"/>
          </p:nvPr>
        </p:nvSpPr>
        <p:spPr>
          <a:xfrm>
            <a:off x="449716" y="391886"/>
            <a:ext cx="4848225" cy="5980113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19" name="HEADER"/>
          <p:cNvSpPr>
            <a:spLocks noGrp="1"/>
          </p:cNvSpPr>
          <p:nvPr>
            <p:ph type="title" hasCustomPrompt="1"/>
          </p:nvPr>
        </p:nvSpPr>
        <p:spPr>
          <a:xfrm>
            <a:off x="5896866" y="1473169"/>
            <a:ext cx="5659632" cy="444531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Gilroy Bold" panose="00000800000000000000" pitchFamily="2" charset="-52"/>
                <a:ea typeface="Inter" panose="020B0604020202020204" charset="0"/>
                <a:cs typeface="Gilroy Bold" panose="00000800000000000000" pitchFamily="2" charset="-52"/>
              </a:defRPr>
            </a:lvl1pPr>
          </a:lstStyle>
          <a:p>
            <a:r>
              <a:rPr lang="en-US" dirty="0"/>
              <a:t>{{I_HEADER}}</a:t>
            </a:r>
            <a:br>
              <a:rPr lang="en-US" dirty="0"/>
            </a:br>
            <a:endParaRPr lang="ru-RU" dirty="0"/>
          </a:p>
        </p:txBody>
      </p:sp>
      <p:sp>
        <p:nvSpPr>
          <p:cNvPr id="21" name="TEXT_1"/>
          <p:cNvSpPr>
            <a:spLocks noGrp="1"/>
          </p:cNvSpPr>
          <p:nvPr>
            <p:ph type="body" sz="quarter" idx="11" hasCustomPrompt="1"/>
          </p:nvPr>
        </p:nvSpPr>
        <p:spPr>
          <a:xfrm>
            <a:off x="5896866" y="2362168"/>
            <a:ext cx="2637534" cy="32258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Gilroy" panose="00000500000000000000" pitchFamily="2" charset="-52"/>
                <a:ea typeface="Inter" panose="020B0604020202020204" charset="0"/>
                <a:cs typeface="Gilroy" panose="00000500000000000000" pitchFamily="2" charset="-52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5pPr>
          </a:lstStyle>
          <a:p>
            <a:pPr lvl="0"/>
            <a:r>
              <a:rPr lang="en-US" dirty="0"/>
              <a:t>{{I_TEXT_1}}</a:t>
            </a:r>
          </a:p>
          <a:p>
            <a:pPr lvl="0"/>
            <a:endParaRPr lang="ru-RU" dirty="0"/>
          </a:p>
        </p:txBody>
      </p:sp>
      <p:sp>
        <p:nvSpPr>
          <p:cNvPr id="23" name="TEXT_2"/>
          <p:cNvSpPr>
            <a:spLocks noGrp="1"/>
          </p:cNvSpPr>
          <p:nvPr>
            <p:ph type="body" sz="quarter" idx="12" hasCustomPrompt="1"/>
          </p:nvPr>
        </p:nvSpPr>
        <p:spPr>
          <a:xfrm>
            <a:off x="8918964" y="2362168"/>
            <a:ext cx="2637534" cy="32258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Gilroy" panose="00000500000000000000" pitchFamily="2" charset="-52"/>
                <a:ea typeface="Inter" panose="020B0604020202020204" charset="0"/>
                <a:cs typeface="Gilroy" panose="00000500000000000000" pitchFamily="2" charset="-52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5pPr>
          </a:lstStyle>
          <a:p>
            <a:pPr lvl="0"/>
            <a:r>
              <a:rPr lang="en-US" dirty="0"/>
              <a:t>{{I_TEXT_1}}</a:t>
            </a:r>
          </a:p>
          <a:p>
            <a:pPr lvl="0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6925448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CCC5B-2EF2-442E-8FDF-186781396C64}" type="datetimeFigureOut">
              <a:rPr lang="ru-RU" smtClean="0"/>
              <a:t>22.06.2025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68ACD-83F1-4426-AB50-E2C1110A59F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9803459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CCC5B-2EF2-442E-8FDF-186781396C64}" type="datetimeFigureOut">
              <a:rPr lang="ru-RU" smtClean="0"/>
              <a:t>22.06.2025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68ACD-83F1-4426-AB50-E2C1110A59F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7849037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CCC5B-2EF2-442E-8FDF-186781396C64}" type="datetimeFigureOut">
              <a:rPr lang="ru-RU" smtClean="0"/>
              <a:t>22.06.2025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68ACD-83F1-4426-AB50-E2C1110A59F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87281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562FE4DC-E002-2993-16DA-3063A0399BD5}"/>
              </a:ext>
            </a:extLst>
          </p:cNvPr>
          <p:cNvSpPr/>
          <p:nvPr userDrawn="1"/>
        </p:nvSpPr>
        <p:spPr>
          <a:xfrm>
            <a:off x="435202" y="377370"/>
            <a:ext cx="11321596" cy="599320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noFill/>
            </a:endParaRPr>
          </a:p>
        </p:txBody>
      </p:sp>
      <p:sp>
        <p:nvSpPr>
          <p:cNvPr id="11" name="Прямоугольник 10"/>
          <p:cNvSpPr/>
          <p:nvPr userDrawn="1"/>
        </p:nvSpPr>
        <p:spPr>
          <a:xfrm>
            <a:off x="613666" y="1703070"/>
            <a:ext cx="2819400" cy="2411730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ru-RU">
              <a:ln>
                <a:solidFill>
                  <a:schemeClr val="accent1">
                    <a:lumMod val="75000"/>
                  </a:schemeClr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6" name="BACKGROUND_IMAGE"/>
          <p:cNvSpPr>
            <a:spLocks noGrp="1"/>
          </p:cNvSpPr>
          <p:nvPr>
            <p:ph type="pic" sz="quarter" idx="10"/>
          </p:nvPr>
        </p:nvSpPr>
        <p:spPr>
          <a:xfrm>
            <a:off x="6908573" y="377371"/>
            <a:ext cx="4848225" cy="5980113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7" name="HEADER"/>
          <p:cNvSpPr>
            <a:spLocks noGrp="1"/>
          </p:cNvSpPr>
          <p:nvPr>
            <p:ph type="title" hasCustomPrompt="1"/>
          </p:nvPr>
        </p:nvSpPr>
        <p:spPr>
          <a:xfrm>
            <a:off x="613666" y="749269"/>
            <a:ext cx="5977270" cy="444531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Gilroy Bold" panose="00000800000000000000" pitchFamily="2" charset="-52"/>
                <a:ea typeface="Inter" panose="020B0604020202020204" charset="0"/>
                <a:cs typeface="Gilroy Bold" panose="00000800000000000000" pitchFamily="2" charset="-52"/>
              </a:defRPr>
            </a:lvl1pPr>
          </a:lstStyle>
          <a:p>
            <a:r>
              <a:rPr lang="en-US" dirty="0"/>
              <a:t>{{S1_HEADER}}</a:t>
            </a:r>
            <a:br>
              <a:rPr lang="en-US" dirty="0"/>
            </a:br>
            <a:endParaRPr lang="ru-RU" dirty="0"/>
          </a:p>
        </p:txBody>
      </p:sp>
      <p:sp>
        <p:nvSpPr>
          <p:cNvPr id="8" name="TITLE_1"/>
          <p:cNvSpPr>
            <a:spLocks noGrp="1"/>
          </p:cNvSpPr>
          <p:nvPr>
            <p:ph type="body" sz="quarter" idx="11" hasCustomPrompt="1"/>
          </p:nvPr>
        </p:nvSpPr>
        <p:spPr>
          <a:xfrm>
            <a:off x="905766" y="2044668"/>
            <a:ext cx="2133373" cy="3048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1">
                <a:solidFill>
                  <a:schemeClr val="tx1"/>
                </a:solidFill>
                <a:latin typeface="Gilroy SemiBold" panose="00000700000000000000" pitchFamily="2" charset="-52"/>
                <a:ea typeface="Inter" panose="020B0604020202020204" charset="0"/>
                <a:cs typeface="Gilroy SemiBold" panose="00000700000000000000" pitchFamily="2" charset="-52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5pPr>
          </a:lstStyle>
          <a:p>
            <a:pPr lvl="0"/>
            <a:r>
              <a:rPr lang="en-US" dirty="0"/>
              <a:t>{{S1_TITLE_1}}</a:t>
            </a:r>
          </a:p>
          <a:p>
            <a:pPr lvl="0"/>
            <a:endParaRPr lang="ru-RU" dirty="0"/>
          </a:p>
        </p:txBody>
      </p:sp>
      <p:sp>
        <p:nvSpPr>
          <p:cNvPr id="9" name="TEXT_1"/>
          <p:cNvSpPr>
            <a:spLocks noGrp="1"/>
          </p:cNvSpPr>
          <p:nvPr>
            <p:ph type="body" sz="quarter" idx="12" hasCustomPrompt="1"/>
          </p:nvPr>
        </p:nvSpPr>
        <p:spPr>
          <a:xfrm>
            <a:off x="905766" y="2451068"/>
            <a:ext cx="2133373" cy="128273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Gilroy" panose="00000500000000000000" pitchFamily="2" charset="-52"/>
                <a:ea typeface="Inter" panose="020B0604020202020204" charset="0"/>
                <a:cs typeface="Gilroy" panose="00000500000000000000" pitchFamily="2" charset="-52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5pPr>
          </a:lstStyle>
          <a:p>
            <a:pPr lvl="0"/>
            <a:r>
              <a:rPr lang="en-US" dirty="0"/>
              <a:t>{{S1_TEXT_1}}</a:t>
            </a:r>
          </a:p>
          <a:p>
            <a:pPr lvl="0"/>
            <a:endParaRPr lang="ru-RU" dirty="0"/>
          </a:p>
        </p:txBody>
      </p:sp>
      <p:sp>
        <p:nvSpPr>
          <p:cNvPr id="12" name="Прямоугольник 11"/>
          <p:cNvSpPr/>
          <p:nvPr userDrawn="1"/>
        </p:nvSpPr>
        <p:spPr>
          <a:xfrm>
            <a:off x="3771536" y="1703070"/>
            <a:ext cx="2819400" cy="2411730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14" name="TITLE_2"/>
          <p:cNvSpPr>
            <a:spLocks noGrp="1"/>
          </p:cNvSpPr>
          <p:nvPr>
            <p:ph type="body" sz="quarter" idx="13" hasCustomPrompt="1"/>
          </p:nvPr>
        </p:nvSpPr>
        <p:spPr>
          <a:xfrm>
            <a:off x="4063636" y="2044668"/>
            <a:ext cx="2133373" cy="3048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1">
                <a:solidFill>
                  <a:schemeClr val="tx1"/>
                </a:solidFill>
                <a:latin typeface="Gilroy SemiBold" panose="00000700000000000000" pitchFamily="2" charset="-52"/>
                <a:ea typeface="Inter" panose="020B0604020202020204" charset="0"/>
                <a:cs typeface="Gilroy SemiBold" panose="00000700000000000000" pitchFamily="2" charset="-52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5pPr>
          </a:lstStyle>
          <a:p>
            <a:pPr lvl="0"/>
            <a:r>
              <a:rPr lang="en-US" dirty="0"/>
              <a:t>{{S1_TITLE_2}}</a:t>
            </a:r>
          </a:p>
          <a:p>
            <a:pPr lvl="0"/>
            <a:endParaRPr lang="ru-RU" dirty="0"/>
          </a:p>
        </p:txBody>
      </p:sp>
      <p:sp>
        <p:nvSpPr>
          <p:cNvPr id="15" name="TEXT_2"/>
          <p:cNvSpPr>
            <a:spLocks noGrp="1"/>
          </p:cNvSpPr>
          <p:nvPr>
            <p:ph type="body" sz="quarter" idx="14" hasCustomPrompt="1"/>
          </p:nvPr>
        </p:nvSpPr>
        <p:spPr>
          <a:xfrm>
            <a:off x="4063636" y="2451068"/>
            <a:ext cx="2133373" cy="128273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Gilroy" panose="00000500000000000000" pitchFamily="2" charset="-52"/>
                <a:ea typeface="Inter" panose="020B0604020202020204" charset="0"/>
                <a:cs typeface="Gilroy" panose="00000500000000000000" pitchFamily="2" charset="-52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5pPr>
          </a:lstStyle>
          <a:p>
            <a:pPr lvl="0"/>
            <a:r>
              <a:rPr lang="en-US" dirty="0"/>
              <a:t>{{S1_TEXT_2}}</a:t>
            </a:r>
          </a:p>
          <a:p>
            <a:pPr lvl="0"/>
            <a:endParaRPr lang="ru-RU" dirty="0"/>
          </a:p>
        </p:txBody>
      </p:sp>
      <p:sp>
        <p:nvSpPr>
          <p:cNvPr id="16" name="Прямоугольник 15"/>
          <p:cNvSpPr/>
          <p:nvPr userDrawn="1"/>
        </p:nvSpPr>
        <p:spPr>
          <a:xfrm>
            <a:off x="613666" y="4456398"/>
            <a:ext cx="5977270" cy="1672486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17" name="TITLE_3"/>
          <p:cNvSpPr>
            <a:spLocks noGrp="1"/>
          </p:cNvSpPr>
          <p:nvPr>
            <p:ph type="body" sz="quarter" idx="15" hasCustomPrompt="1"/>
          </p:nvPr>
        </p:nvSpPr>
        <p:spPr>
          <a:xfrm>
            <a:off x="905766" y="4763770"/>
            <a:ext cx="2133373" cy="3048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1">
                <a:solidFill>
                  <a:schemeClr val="tx1"/>
                </a:solidFill>
                <a:latin typeface="Gilroy SemiBold" panose="00000700000000000000" pitchFamily="2" charset="-52"/>
                <a:ea typeface="Inter" panose="020B0604020202020204" charset="0"/>
                <a:cs typeface="Gilroy SemiBold" panose="00000700000000000000" pitchFamily="2" charset="-52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5pPr>
          </a:lstStyle>
          <a:p>
            <a:pPr lvl="0"/>
            <a:r>
              <a:rPr lang="en-US" dirty="0"/>
              <a:t>{{S1_TITLE_3}}</a:t>
            </a:r>
          </a:p>
          <a:p>
            <a:pPr lvl="0"/>
            <a:endParaRPr lang="ru-RU" dirty="0"/>
          </a:p>
        </p:txBody>
      </p:sp>
      <p:sp>
        <p:nvSpPr>
          <p:cNvPr id="18" name="TEXT_3"/>
          <p:cNvSpPr>
            <a:spLocks noGrp="1"/>
          </p:cNvSpPr>
          <p:nvPr>
            <p:ph type="body" sz="quarter" idx="16" hasCustomPrompt="1"/>
          </p:nvPr>
        </p:nvSpPr>
        <p:spPr>
          <a:xfrm>
            <a:off x="905766" y="5170170"/>
            <a:ext cx="5291243" cy="58162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Gilroy" panose="00000500000000000000" pitchFamily="2" charset="-52"/>
                <a:ea typeface="Inter" panose="020B0604020202020204" charset="0"/>
                <a:cs typeface="Gilroy" panose="00000500000000000000" pitchFamily="2" charset="-52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5pPr>
          </a:lstStyle>
          <a:p>
            <a:pPr lvl="0"/>
            <a:r>
              <a:rPr lang="en-US" dirty="0"/>
              <a:t>{{S1_TEXT_3}}</a:t>
            </a:r>
          </a:p>
          <a:p>
            <a:pPr lvl="0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006416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A5E92940-9325-19E4-8B58-A9BB570EEB60}"/>
              </a:ext>
            </a:extLst>
          </p:cNvPr>
          <p:cNvSpPr/>
          <p:nvPr userDrawn="1"/>
        </p:nvSpPr>
        <p:spPr>
          <a:xfrm>
            <a:off x="435202" y="377370"/>
            <a:ext cx="11321596" cy="599320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BACKGROUND_IMAGE"/>
          <p:cNvSpPr>
            <a:spLocks noGrp="1"/>
          </p:cNvSpPr>
          <p:nvPr>
            <p:ph type="pic" sz="quarter" idx="10"/>
          </p:nvPr>
        </p:nvSpPr>
        <p:spPr>
          <a:xfrm>
            <a:off x="449716" y="391886"/>
            <a:ext cx="4848225" cy="5980113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4" name="ICON_1"/>
          <p:cNvSpPr>
            <a:spLocks noGrp="1"/>
          </p:cNvSpPr>
          <p:nvPr>
            <p:ph type="pic" sz="quarter" idx="11"/>
          </p:nvPr>
        </p:nvSpPr>
        <p:spPr>
          <a:xfrm>
            <a:off x="5744466" y="1541976"/>
            <a:ext cx="821434" cy="833645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 sz="800"/>
            </a:lvl1pPr>
          </a:lstStyle>
          <a:p>
            <a:endParaRPr lang="ru-RU" dirty="0"/>
          </a:p>
          <a:p>
            <a:endParaRPr lang="ru-RU" dirty="0"/>
          </a:p>
        </p:txBody>
      </p:sp>
      <p:sp>
        <p:nvSpPr>
          <p:cNvPr id="5" name="HEADER"/>
          <p:cNvSpPr>
            <a:spLocks noGrp="1"/>
          </p:cNvSpPr>
          <p:nvPr>
            <p:ph type="title" hasCustomPrompt="1"/>
          </p:nvPr>
        </p:nvSpPr>
        <p:spPr>
          <a:xfrm>
            <a:off x="5744466" y="487429"/>
            <a:ext cx="5659632" cy="444531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Gilroy Bold" panose="00000800000000000000" pitchFamily="2" charset="-52"/>
                <a:ea typeface="Inter" panose="020B0604020202020204" charset="0"/>
                <a:cs typeface="Gilroy Bold" panose="00000800000000000000" pitchFamily="2" charset="-52"/>
              </a:defRPr>
            </a:lvl1pPr>
          </a:lstStyle>
          <a:p>
            <a:r>
              <a:rPr lang="en-US" dirty="0"/>
              <a:t>{{BL1_HEADER}}</a:t>
            </a:r>
            <a:br>
              <a:rPr lang="en-US" dirty="0"/>
            </a:br>
            <a:endParaRPr lang="ru-RU" dirty="0"/>
          </a:p>
        </p:txBody>
      </p:sp>
      <p:sp>
        <p:nvSpPr>
          <p:cNvPr id="6" name="TITLE_1"/>
          <p:cNvSpPr>
            <a:spLocks noGrp="1"/>
          </p:cNvSpPr>
          <p:nvPr>
            <p:ph type="body" sz="quarter" idx="12" hasCustomPrompt="1"/>
          </p:nvPr>
        </p:nvSpPr>
        <p:spPr>
          <a:xfrm>
            <a:off x="5744466" y="2597362"/>
            <a:ext cx="2688836" cy="3048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1">
                <a:solidFill>
                  <a:schemeClr val="tx1"/>
                </a:solidFill>
                <a:latin typeface="Gilroy SemiBold" panose="00000700000000000000" pitchFamily="2" charset="-52"/>
                <a:ea typeface="Inter" panose="020B0604020202020204" charset="0"/>
                <a:cs typeface="Gilroy SemiBold" panose="00000700000000000000" pitchFamily="2" charset="-52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5pPr>
          </a:lstStyle>
          <a:p>
            <a:pPr lvl="0"/>
            <a:r>
              <a:rPr lang="en-US" dirty="0"/>
              <a:t>{{BL1_TITLE_1}}</a:t>
            </a:r>
          </a:p>
          <a:p>
            <a:pPr lvl="0"/>
            <a:endParaRPr lang="ru-RU" dirty="0"/>
          </a:p>
        </p:txBody>
      </p:sp>
      <p:sp>
        <p:nvSpPr>
          <p:cNvPr id="7" name="TEXT_1"/>
          <p:cNvSpPr>
            <a:spLocks noGrp="1"/>
          </p:cNvSpPr>
          <p:nvPr>
            <p:ph type="body" sz="quarter" idx="13" hasCustomPrompt="1"/>
          </p:nvPr>
        </p:nvSpPr>
        <p:spPr>
          <a:xfrm>
            <a:off x="5744466" y="3003762"/>
            <a:ext cx="2688836" cy="68923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Gilroy" panose="00000500000000000000" pitchFamily="2" charset="-52"/>
                <a:ea typeface="Inter" panose="020B0604020202020204" charset="0"/>
                <a:cs typeface="Gilroy" panose="00000500000000000000" pitchFamily="2" charset="-52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5pPr>
          </a:lstStyle>
          <a:p>
            <a:pPr lvl="0"/>
            <a:r>
              <a:rPr lang="en-US" dirty="0"/>
              <a:t>{{BL1_TEXT_1}}</a:t>
            </a:r>
          </a:p>
          <a:p>
            <a:pPr lvl="0"/>
            <a:endParaRPr lang="ru-RU" dirty="0"/>
          </a:p>
        </p:txBody>
      </p:sp>
      <p:sp>
        <p:nvSpPr>
          <p:cNvPr id="20" name="ICON_2"/>
          <p:cNvSpPr>
            <a:spLocks noGrp="1"/>
          </p:cNvSpPr>
          <p:nvPr>
            <p:ph type="pic" sz="quarter" idx="14"/>
          </p:nvPr>
        </p:nvSpPr>
        <p:spPr>
          <a:xfrm>
            <a:off x="8715262" y="1541976"/>
            <a:ext cx="821434" cy="833645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 sz="800"/>
            </a:lvl1pPr>
          </a:lstStyle>
          <a:p>
            <a:endParaRPr lang="ru-RU" dirty="0"/>
          </a:p>
          <a:p>
            <a:endParaRPr lang="ru-RU" dirty="0"/>
          </a:p>
        </p:txBody>
      </p:sp>
      <p:sp>
        <p:nvSpPr>
          <p:cNvPr id="21" name="TITLE_2"/>
          <p:cNvSpPr>
            <a:spLocks noGrp="1"/>
          </p:cNvSpPr>
          <p:nvPr>
            <p:ph type="body" sz="quarter" idx="15" hasCustomPrompt="1"/>
          </p:nvPr>
        </p:nvSpPr>
        <p:spPr>
          <a:xfrm>
            <a:off x="8715262" y="2597362"/>
            <a:ext cx="2688836" cy="3048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1">
                <a:solidFill>
                  <a:schemeClr val="tx1"/>
                </a:solidFill>
                <a:latin typeface="Gilroy SemiBold" panose="00000700000000000000" pitchFamily="2" charset="-52"/>
                <a:ea typeface="Inter" panose="020B0604020202020204" charset="0"/>
                <a:cs typeface="Gilroy SemiBold" panose="00000700000000000000" pitchFamily="2" charset="-52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5pPr>
          </a:lstStyle>
          <a:p>
            <a:pPr lvl="0"/>
            <a:r>
              <a:rPr lang="en-US" dirty="0"/>
              <a:t>{{BL1_TITLE_2}}</a:t>
            </a:r>
          </a:p>
          <a:p>
            <a:pPr lvl="0"/>
            <a:endParaRPr lang="ru-RU" dirty="0"/>
          </a:p>
        </p:txBody>
      </p:sp>
      <p:sp>
        <p:nvSpPr>
          <p:cNvPr id="23" name="ICON_3"/>
          <p:cNvSpPr>
            <a:spLocks noGrp="1"/>
          </p:cNvSpPr>
          <p:nvPr>
            <p:ph type="pic" sz="quarter" idx="17"/>
          </p:nvPr>
        </p:nvSpPr>
        <p:spPr>
          <a:xfrm>
            <a:off x="5744466" y="4081276"/>
            <a:ext cx="821434" cy="833645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 sz="800"/>
            </a:lvl1pPr>
          </a:lstStyle>
          <a:p>
            <a:endParaRPr lang="ru-RU" dirty="0"/>
          </a:p>
          <a:p>
            <a:endParaRPr lang="ru-RU" dirty="0"/>
          </a:p>
        </p:txBody>
      </p:sp>
      <p:sp>
        <p:nvSpPr>
          <p:cNvPr id="24" name="TITLE_3"/>
          <p:cNvSpPr>
            <a:spLocks noGrp="1"/>
          </p:cNvSpPr>
          <p:nvPr>
            <p:ph type="body" sz="quarter" idx="18" hasCustomPrompt="1"/>
          </p:nvPr>
        </p:nvSpPr>
        <p:spPr>
          <a:xfrm>
            <a:off x="5744466" y="5136662"/>
            <a:ext cx="2688836" cy="3048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1">
                <a:solidFill>
                  <a:schemeClr val="tx1"/>
                </a:solidFill>
                <a:latin typeface="Gilroy SemiBold" panose="00000700000000000000" pitchFamily="2" charset="-52"/>
                <a:ea typeface="Inter" panose="020B0604020202020204" charset="0"/>
                <a:cs typeface="Gilroy SemiBold" panose="00000700000000000000" pitchFamily="2" charset="-52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5pPr>
          </a:lstStyle>
          <a:p>
            <a:pPr lvl="0"/>
            <a:r>
              <a:rPr lang="en-US" dirty="0"/>
              <a:t>{{BL1_TITLE_3}}</a:t>
            </a:r>
          </a:p>
          <a:p>
            <a:pPr lvl="0"/>
            <a:endParaRPr lang="ru-RU" dirty="0"/>
          </a:p>
        </p:txBody>
      </p:sp>
      <p:sp>
        <p:nvSpPr>
          <p:cNvPr id="26" name="ICON_4"/>
          <p:cNvSpPr>
            <a:spLocks noGrp="1"/>
          </p:cNvSpPr>
          <p:nvPr>
            <p:ph type="pic" sz="quarter" idx="20"/>
          </p:nvPr>
        </p:nvSpPr>
        <p:spPr>
          <a:xfrm>
            <a:off x="8715262" y="4081276"/>
            <a:ext cx="821434" cy="833645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 sz="800"/>
            </a:lvl1pPr>
          </a:lstStyle>
          <a:p>
            <a:endParaRPr lang="ru-RU" dirty="0"/>
          </a:p>
          <a:p>
            <a:endParaRPr lang="ru-RU" dirty="0"/>
          </a:p>
        </p:txBody>
      </p:sp>
      <p:sp>
        <p:nvSpPr>
          <p:cNvPr id="27" name="TITLE_4"/>
          <p:cNvSpPr>
            <a:spLocks noGrp="1"/>
          </p:cNvSpPr>
          <p:nvPr>
            <p:ph type="body" sz="quarter" idx="21" hasCustomPrompt="1"/>
          </p:nvPr>
        </p:nvSpPr>
        <p:spPr>
          <a:xfrm>
            <a:off x="8715262" y="5136662"/>
            <a:ext cx="2688836" cy="3048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1">
                <a:solidFill>
                  <a:schemeClr val="tx1"/>
                </a:solidFill>
                <a:latin typeface="Gilroy SemiBold" panose="00000700000000000000" pitchFamily="2" charset="-52"/>
                <a:ea typeface="Inter" panose="020B0604020202020204" charset="0"/>
                <a:cs typeface="Gilroy SemiBold" panose="00000700000000000000" pitchFamily="2" charset="-52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5pPr>
          </a:lstStyle>
          <a:p>
            <a:pPr lvl="0"/>
            <a:r>
              <a:rPr lang="en-US" dirty="0"/>
              <a:t>{{BL1_TITLE_4}}</a:t>
            </a:r>
          </a:p>
          <a:p>
            <a:pPr lvl="0"/>
            <a:endParaRPr lang="ru-RU" dirty="0"/>
          </a:p>
        </p:txBody>
      </p:sp>
      <p:sp>
        <p:nvSpPr>
          <p:cNvPr id="29" name="TEXT_2"/>
          <p:cNvSpPr>
            <a:spLocks noGrp="1"/>
          </p:cNvSpPr>
          <p:nvPr>
            <p:ph type="body" sz="quarter" idx="22" hasCustomPrompt="1"/>
          </p:nvPr>
        </p:nvSpPr>
        <p:spPr>
          <a:xfrm>
            <a:off x="8715262" y="3037323"/>
            <a:ext cx="2688836" cy="68923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Gilroy" panose="00000500000000000000" pitchFamily="2" charset="-52"/>
                <a:ea typeface="Inter" panose="020B0604020202020204" charset="0"/>
                <a:cs typeface="Gilroy" panose="00000500000000000000" pitchFamily="2" charset="-52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5pPr>
          </a:lstStyle>
          <a:p>
            <a:pPr lvl="0"/>
            <a:r>
              <a:rPr lang="en-US" dirty="0"/>
              <a:t>{{BL1_TEXT_</a:t>
            </a:r>
            <a:r>
              <a:rPr lang="ru-RU" dirty="0"/>
              <a:t>2</a:t>
            </a:r>
            <a:r>
              <a:rPr lang="en-US" dirty="0"/>
              <a:t>}}</a:t>
            </a:r>
          </a:p>
          <a:p>
            <a:pPr lvl="0"/>
            <a:endParaRPr lang="ru-RU" dirty="0"/>
          </a:p>
        </p:txBody>
      </p:sp>
      <p:sp>
        <p:nvSpPr>
          <p:cNvPr id="30" name="TEXT_4"/>
          <p:cNvSpPr>
            <a:spLocks noGrp="1"/>
          </p:cNvSpPr>
          <p:nvPr>
            <p:ph type="body" sz="quarter" idx="23" hasCustomPrompt="1"/>
          </p:nvPr>
        </p:nvSpPr>
        <p:spPr>
          <a:xfrm>
            <a:off x="8715262" y="5550537"/>
            <a:ext cx="2688836" cy="68923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Gilroy" panose="00000500000000000000" pitchFamily="2" charset="-52"/>
                <a:ea typeface="Inter" panose="020B0604020202020204" charset="0"/>
                <a:cs typeface="Gilroy" panose="00000500000000000000" pitchFamily="2" charset="-52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5pPr>
          </a:lstStyle>
          <a:p>
            <a:pPr lvl="0"/>
            <a:r>
              <a:rPr lang="en-US" dirty="0"/>
              <a:t>{{BL1_TEXT_</a:t>
            </a:r>
            <a:r>
              <a:rPr lang="ru-RU" dirty="0"/>
              <a:t>4</a:t>
            </a:r>
            <a:r>
              <a:rPr lang="en-US" dirty="0"/>
              <a:t>}}</a:t>
            </a:r>
          </a:p>
          <a:p>
            <a:pPr lvl="0"/>
            <a:endParaRPr lang="ru-RU" dirty="0"/>
          </a:p>
        </p:txBody>
      </p:sp>
      <p:sp>
        <p:nvSpPr>
          <p:cNvPr id="31" name="TEXT_3"/>
          <p:cNvSpPr>
            <a:spLocks noGrp="1"/>
          </p:cNvSpPr>
          <p:nvPr>
            <p:ph type="body" sz="quarter" idx="24" hasCustomPrompt="1"/>
          </p:nvPr>
        </p:nvSpPr>
        <p:spPr>
          <a:xfrm>
            <a:off x="5744466" y="5550537"/>
            <a:ext cx="2688836" cy="68923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Gilroy" panose="00000500000000000000" pitchFamily="2" charset="-52"/>
                <a:ea typeface="Inter" panose="020B0604020202020204" charset="0"/>
                <a:cs typeface="Gilroy" panose="00000500000000000000" pitchFamily="2" charset="-52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5pPr>
          </a:lstStyle>
          <a:p>
            <a:pPr lvl="0"/>
            <a:r>
              <a:rPr lang="en-US" dirty="0"/>
              <a:t>{{BL1_TEXT_</a:t>
            </a:r>
            <a:r>
              <a:rPr lang="ru-RU" dirty="0"/>
              <a:t>3</a:t>
            </a:r>
            <a:r>
              <a:rPr lang="en-US" dirty="0"/>
              <a:t>}}</a:t>
            </a:r>
          </a:p>
          <a:p>
            <a:pPr lvl="0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553213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ACKGROUND_IMAGE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2168222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4" name="HEADER"/>
          <p:cNvSpPr>
            <a:spLocks noGrp="1"/>
          </p:cNvSpPr>
          <p:nvPr>
            <p:ph type="title" hasCustomPrompt="1"/>
          </p:nvPr>
        </p:nvSpPr>
        <p:spPr>
          <a:xfrm>
            <a:off x="613666" y="2628869"/>
            <a:ext cx="5977270" cy="444531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Gilroy Bold" panose="00000800000000000000" pitchFamily="2" charset="-52"/>
                <a:ea typeface="Inter" panose="020B0604020202020204" charset="0"/>
                <a:cs typeface="Gilroy Bold" panose="00000800000000000000" pitchFamily="2" charset="-52"/>
              </a:defRPr>
            </a:lvl1pPr>
          </a:lstStyle>
          <a:p>
            <a:r>
              <a:rPr lang="en-US" dirty="0"/>
              <a:t>{{BL2_HEADER}}</a:t>
            </a:r>
            <a:br>
              <a:rPr lang="en-US" dirty="0"/>
            </a:br>
            <a:endParaRPr lang="ru-RU" dirty="0"/>
          </a:p>
        </p:txBody>
      </p:sp>
      <p:sp>
        <p:nvSpPr>
          <p:cNvPr id="5" name="Овал 4"/>
          <p:cNvSpPr/>
          <p:nvPr userDrawn="1"/>
        </p:nvSpPr>
        <p:spPr>
          <a:xfrm>
            <a:off x="613666" y="3534047"/>
            <a:ext cx="656334" cy="653384"/>
          </a:xfrm>
          <a:prstGeom prst="ellipse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ICON_1"/>
          <p:cNvSpPr>
            <a:spLocks noGrp="1"/>
          </p:cNvSpPr>
          <p:nvPr>
            <p:ph type="pic" sz="quarter" idx="11"/>
          </p:nvPr>
        </p:nvSpPr>
        <p:spPr>
          <a:xfrm>
            <a:off x="729626" y="3645377"/>
            <a:ext cx="424414" cy="430723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 sz="800"/>
            </a:lvl1pPr>
          </a:lstStyle>
          <a:p>
            <a:endParaRPr lang="ru-RU" dirty="0"/>
          </a:p>
          <a:p>
            <a:endParaRPr lang="ru-RU" dirty="0"/>
          </a:p>
        </p:txBody>
      </p:sp>
      <p:sp>
        <p:nvSpPr>
          <p:cNvPr id="7" name="TITLE_1"/>
          <p:cNvSpPr>
            <a:spLocks noGrp="1"/>
          </p:cNvSpPr>
          <p:nvPr>
            <p:ph type="body" sz="quarter" idx="12" hasCustomPrompt="1"/>
          </p:nvPr>
        </p:nvSpPr>
        <p:spPr>
          <a:xfrm>
            <a:off x="1471685" y="3454338"/>
            <a:ext cx="2688836" cy="3048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1">
                <a:solidFill>
                  <a:schemeClr val="tx1"/>
                </a:solidFill>
                <a:latin typeface="Gilroy SemiBold" panose="00000700000000000000" pitchFamily="2" charset="-52"/>
                <a:ea typeface="Inter" panose="020B0604020202020204" charset="0"/>
                <a:cs typeface="Gilroy SemiBold" panose="00000700000000000000" pitchFamily="2" charset="-52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5pPr>
          </a:lstStyle>
          <a:p>
            <a:pPr lvl="0"/>
            <a:r>
              <a:rPr lang="en-US" dirty="0"/>
              <a:t>{{BL2_TITLE_1}}</a:t>
            </a:r>
          </a:p>
          <a:p>
            <a:pPr lvl="0"/>
            <a:endParaRPr lang="ru-RU" dirty="0"/>
          </a:p>
        </p:txBody>
      </p:sp>
      <p:sp>
        <p:nvSpPr>
          <p:cNvPr id="8" name="TEXT_1"/>
          <p:cNvSpPr>
            <a:spLocks noGrp="1"/>
          </p:cNvSpPr>
          <p:nvPr>
            <p:ph type="body" sz="quarter" idx="13" hasCustomPrompt="1"/>
          </p:nvPr>
        </p:nvSpPr>
        <p:spPr>
          <a:xfrm>
            <a:off x="1471685" y="3860739"/>
            <a:ext cx="9840840" cy="3683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Gilroy" panose="00000500000000000000" pitchFamily="2" charset="-52"/>
                <a:ea typeface="Inter" panose="020B0604020202020204" charset="0"/>
                <a:cs typeface="Gilroy" panose="00000500000000000000" pitchFamily="2" charset="-52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5pPr>
          </a:lstStyle>
          <a:p>
            <a:pPr lvl="0"/>
            <a:r>
              <a:rPr lang="en-US" dirty="0"/>
              <a:t>{{BL2_TEXT_1}}</a:t>
            </a:r>
          </a:p>
        </p:txBody>
      </p:sp>
      <p:sp>
        <p:nvSpPr>
          <p:cNvPr id="9" name="Овал 8"/>
          <p:cNvSpPr/>
          <p:nvPr userDrawn="1"/>
        </p:nvSpPr>
        <p:spPr>
          <a:xfrm>
            <a:off x="613666" y="4575371"/>
            <a:ext cx="656334" cy="653384"/>
          </a:xfrm>
          <a:prstGeom prst="ellipse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ICON_2"/>
          <p:cNvSpPr>
            <a:spLocks noGrp="1"/>
          </p:cNvSpPr>
          <p:nvPr>
            <p:ph type="pic" sz="quarter" idx="14"/>
          </p:nvPr>
        </p:nvSpPr>
        <p:spPr>
          <a:xfrm>
            <a:off x="729626" y="4686701"/>
            <a:ext cx="424414" cy="430723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 sz="800"/>
            </a:lvl1pPr>
          </a:lstStyle>
          <a:p>
            <a:endParaRPr lang="ru-RU" dirty="0"/>
          </a:p>
          <a:p>
            <a:endParaRPr lang="ru-RU" dirty="0"/>
          </a:p>
        </p:txBody>
      </p:sp>
      <p:sp>
        <p:nvSpPr>
          <p:cNvPr id="11" name="TITLE_2"/>
          <p:cNvSpPr>
            <a:spLocks noGrp="1"/>
          </p:cNvSpPr>
          <p:nvPr>
            <p:ph type="body" sz="quarter" idx="15" hasCustomPrompt="1"/>
          </p:nvPr>
        </p:nvSpPr>
        <p:spPr>
          <a:xfrm>
            <a:off x="1471685" y="4495662"/>
            <a:ext cx="2688836" cy="3048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1">
                <a:solidFill>
                  <a:schemeClr val="tx1"/>
                </a:solidFill>
                <a:latin typeface="Gilroy SemiBold" panose="00000700000000000000" pitchFamily="2" charset="-52"/>
                <a:ea typeface="Inter" panose="020B0604020202020204" charset="0"/>
                <a:cs typeface="Gilroy SemiBold" panose="00000700000000000000" pitchFamily="2" charset="-52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5pPr>
          </a:lstStyle>
          <a:p>
            <a:pPr lvl="0"/>
            <a:r>
              <a:rPr lang="en-US" dirty="0"/>
              <a:t>{{BL2_TITLE_</a:t>
            </a:r>
            <a:r>
              <a:rPr lang="ru-RU" dirty="0"/>
              <a:t>2</a:t>
            </a:r>
            <a:r>
              <a:rPr lang="en-US" dirty="0"/>
              <a:t>}}</a:t>
            </a:r>
          </a:p>
          <a:p>
            <a:pPr lvl="0"/>
            <a:endParaRPr lang="ru-RU" dirty="0"/>
          </a:p>
        </p:txBody>
      </p:sp>
      <p:sp>
        <p:nvSpPr>
          <p:cNvPr id="12" name="TEXT_2"/>
          <p:cNvSpPr>
            <a:spLocks noGrp="1"/>
          </p:cNvSpPr>
          <p:nvPr>
            <p:ph type="body" sz="quarter" idx="16" hasCustomPrompt="1"/>
          </p:nvPr>
        </p:nvSpPr>
        <p:spPr>
          <a:xfrm>
            <a:off x="1471685" y="4902063"/>
            <a:ext cx="9840840" cy="3683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Gilroy" panose="00000500000000000000" pitchFamily="2" charset="-52"/>
                <a:ea typeface="Inter" panose="020B0604020202020204" charset="0"/>
                <a:cs typeface="Gilroy" panose="00000500000000000000" pitchFamily="2" charset="-52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5pPr>
          </a:lstStyle>
          <a:p>
            <a:pPr lvl="0"/>
            <a:r>
              <a:rPr lang="en-US" dirty="0"/>
              <a:t>{{BL2_TEXT_</a:t>
            </a:r>
            <a:r>
              <a:rPr lang="ru-RU" dirty="0"/>
              <a:t>2</a:t>
            </a:r>
            <a:r>
              <a:rPr lang="en-US" dirty="0"/>
              <a:t>}}</a:t>
            </a:r>
          </a:p>
        </p:txBody>
      </p:sp>
      <p:sp>
        <p:nvSpPr>
          <p:cNvPr id="13" name="Овал 12"/>
          <p:cNvSpPr/>
          <p:nvPr userDrawn="1"/>
        </p:nvSpPr>
        <p:spPr>
          <a:xfrm>
            <a:off x="613666" y="5604103"/>
            <a:ext cx="656334" cy="653384"/>
          </a:xfrm>
          <a:prstGeom prst="ellipse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ICON_3"/>
          <p:cNvSpPr>
            <a:spLocks noGrp="1"/>
          </p:cNvSpPr>
          <p:nvPr>
            <p:ph type="pic" sz="quarter" idx="17"/>
          </p:nvPr>
        </p:nvSpPr>
        <p:spPr>
          <a:xfrm>
            <a:off x="729626" y="5715433"/>
            <a:ext cx="424414" cy="430723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 sz="800"/>
            </a:lvl1pPr>
          </a:lstStyle>
          <a:p>
            <a:endParaRPr lang="ru-RU" dirty="0"/>
          </a:p>
          <a:p>
            <a:endParaRPr lang="ru-RU" dirty="0"/>
          </a:p>
        </p:txBody>
      </p:sp>
      <p:sp>
        <p:nvSpPr>
          <p:cNvPr id="15" name="TITLE_3"/>
          <p:cNvSpPr>
            <a:spLocks noGrp="1"/>
          </p:cNvSpPr>
          <p:nvPr>
            <p:ph type="body" sz="quarter" idx="18" hasCustomPrompt="1"/>
          </p:nvPr>
        </p:nvSpPr>
        <p:spPr>
          <a:xfrm>
            <a:off x="1471685" y="5524394"/>
            <a:ext cx="2688836" cy="3048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1">
                <a:solidFill>
                  <a:schemeClr val="tx1"/>
                </a:solidFill>
                <a:latin typeface="Gilroy SemiBold" panose="00000700000000000000" pitchFamily="2" charset="-52"/>
                <a:ea typeface="Inter" panose="020B0604020202020204" charset="0"/>
                <a:cs typeface="Gilroy SemiBold" panose="00000700000000000000" pitchFamily="2" charset="-52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5pPr>
          </a:lstStyle>
          <a:p>
            <a:pPr lvl="0"/>
            <a:r>
              <a:rPr lang="en-US" dirty="0"/>
              <a:t>{{BL2_TITLE_</a:t>
            </a:r>
            <a:r>
              <a:rPr lang="ru-RU" dirty="0"/>
              <a:t>3</a:t>
            </a:r>
            <a:r>
              <a:rPr lang="en-US" dirty="0"/>
              <a:t>}}</a:t>
            </a:r>
          </a:p>
          <a:p>
            <a:pPr lvl="0"/>
            <a:endParaRPr lang="ru-RU" dirty="0"/>
          </a:p>
        </p:txBody>
      </p:sp>
      <p:sp>
        <p:nvSpPr>
          <p:cNvPr id="16" name="TEXT_3"/>
          <p:cNvSpPr>
            <a:spLocks noGrp="1"/>
          </p:cNvSpPr>
          <p:nvPr>
            <p:ph type="body" sz="quarter" idx="19" hasCustomPrompt="1"/>
          </p:nvPr>
        </p:nvSpPr>
        <p:spPr>
          <a:xfrm>
            <a:off x="1471685" y="5930795"/>
            <a:ext cx="9840840" cy="3683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Gilroy" panose="00000500000000000000" pitchFamily="2" charset="-52"/>
                <a:ea typeface="Inter" panose="020B0604020202020204" charset="0"/>
                <a:cs typeface="Gilroy" panose="00000500000000000000" pitchFamily="2" charset="-52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5pPr>
          </a:lstStyle>
          <a:p>
            <a:pPr lvl="0"/>
            <a:r>
              <a:rPr lang="en-US" dirty="0"/>
              <a:t>{{BL2_TEXT_</a:t>
            </a:r>
            <a:r>
              <a:rPr lang="ru-RU" dirty="0"/>
              <a:t>3</a:t>
            </a:r>
            <a:r>
              <a:rPr lang="en-US" dirty="0"/>
              <a:t>}}</a:t>
            </a:r>
          </a:p>
        </p:txBody>
      </p:sp>
    </p:spTree>
    <p:extLst>
      <p:ext uri="{BB962C8B-B14F-4D97-AF65-F5344CB8AC3E}">
        <p14:creationId xmlns:p14="http://schemas.microsoft.com/office/powerpoint/2010/main" val="25884346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327F9F48-04A9-0C57-B525-5D5A855051A9}"/>
              </a:ext>
            </a:extLst>
          </p:cNvPr>
          <p:cNvSpPr/>
          <p:nvPr userDrawn="1"/>
        </p:nvSpPr>
        <p:spPr>
          <a:xfrm>
            <a:off x="435202" y="377370"/>
            <a:ext cx="11321596" cy="599320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Трапеция 9"/>
          <p:cNvSpPr/>
          <p:nvPr userDrawn="1"/>
        </p:nvSpPr>
        <p:spPr>
          <a:xfrm>
            <a:off x="2665048" y="2407064"/>
            <a:ext cx="1104234" cy="843215"/>
          </a:xfrm>
          <a:prstGeom prst="trapezoid">
            <a:avLst>
              <a:gd name="adj" fmla="val 75000"/>
            </a:avLst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8" name="Трапеция 7"/>
          <p:cNvSpPr/>
          <p:nvPr userDrawn="1"/>
        </p:nvSpPr>
        <p:spPr>
          <a:xfrm>
            <a:off x="1801021" y="3353112"/>
            <a:ext cx="2832287" cy="1045739"/>
          </a:xfrm>
          <a:prstGeom prst="trapezoid">
            <a:avLst>
              <a:gd name="adj" fmla="val 75000"/>
            </a:avLst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6" name="Трапеция 5"/>
          <p:cNvSpPr/>
          <p:nvPr userDrawn="1"/>
        </p:nvSpPr>
        <p:spPr>
          <a:xfrm>
            <a:off x="849471" y="4501684"/>
            <a:ext cx="4735389" cy="1205345"/>
          </a:xfrm>
          <a:prstGeom prst="trapezoid">
            <a:avLst>
              <a:gd name="adj" fmla="val 75000"/>
            </a:avLst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2" name="TITLE_1"/>
          <p:cNvSpPr>
            <a:spLocks noGrp="1"/>
          </p:cNvSpPr>
          <p:nvPr>
            <p:ph type="body" sz="quarter" idx="12" hasCustomPrompt="1"/>
          </p:nvPr>
        </p:nvSpPr>
        <p:spPr>
          <a:xfrm>
            <a:off x="4134951" y="2348854"/>
            <a:ext cx="3970823" cy="3048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1">
                <a:solidFill>
                  <a:schemeClr val="tx1"/>
                </a:solidFill>
                <a:latin typeface="Gilroy SemiBold" panose="00000700000000000000" pitchFamily="2" charset="-52"/>
                <a:ea typeface="Inter" panose="020B0604020202020204" charset="0"/>
                <a:cs typeface="Gilroy SemiBold" panose="00000700000000000000" pitchFamily="2" charset="-52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5pPr>
          </a:lstStyle>
          <a:p>
            <a:pPr lvl="0"/>
            <a:r>
              <a:rPr lang="en-US" dirty="0"/>
              <a:t>{{HL1_TITLE_1}}</a:t>
            </a:r>
          </a:p>
          <a:p>
            <a:pPr lvl="0"/>
            <a:endParaRPr lang="ru-RU" dirty="0"/>
          </a:p>
        </p:txBody>
      </p:sp>
      <p:sp>
        <p:nvSpPr>
          <p:cNvPr id="13" name="TEXT_1"/>
          <p:cNvSpPr>
            <a:spLocks noGrp="1"/>
          </p:cNvSpPr>
          <p:nvPr>
            <p:ph type="body" sz="quarter" idx="13" hasCustomPrompt="1"/>
          </p:nvPr>
        </p:nvSpPr>
        <p:spPr>
          <a:xfrm>
            <a:off x="4134952" y="2738629"/>
            <a:ext cx="7095023" cy="2832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Gilroy" panose="00000500000000000000" pitchFamily="2" charset="-52"/>
                <a:ea typeface="Inter" panose="020B0604020202020204" charset="0"/>
                <a:cs typeface="Gilroy" panose="00000500000000000000" pitchFamily="2" charset="-52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5pPr>
          </a:lstStyle>
          <a:p>
            <a:pPr lvl="0"/>
            <a:r>
              <a:rPr lang="en-US" dirty="0"/>
              <a:t>{{HL1_TEXT_1}}</a:t>
            </a:r>
            <a:r>
              <a:rPr lang="ru-RU" dirty="0"/>
              <a:t> </a:t>
            </a:r>
            <a:endParaRPr lang="en-US" dirty="0"/>
          </a:p>
        </p:txBody>
      </p:sp>
      <p:sp>
        <p:nvSpPr>
          <p:cNvPr id="14" name="HEADER"/>
          <p:cNvSpPr>
            <a:spLocks noGrp="1"/>
          </p:cNvSpPr>
          <p:nvPr>
            <p:ph type="title" hasCustomPrompt="1"/>
          </p:nvPr>
        </p:nvSpPr>
        <p:spPr>
          <a:xfrm>
            <a:off x="613666" y="1281530"/>
            <a:ext cx="5977270" cy="444531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Gilroy Bold" panose="00000800000000000000" pitchFamily="2" charset="-52"/>
                <a:ea typeface="Inter" panose="020B0604020202020204" charset="0"/>
                <a:cs typeface="Gilroy Bold" panose="00000800000000000000" pitchFamily="2" charset="-52"/>
              </a:defRPr>
            </a:lvl1pPr>
          </a:lstStyle>
          <a:p>
            <a:r>
              <a:rPr lang="en-US" dirty="0"/>
              <a:t>{{BL2_HEADER}}</a:t>
            </a:r>
            <a:br>
              <a:rPr lang="en-US" dirty="0"/>
            </a:br>
            <a:endParaRPr lang="ru-RU" dirty="0"/>
          </a:p>
        </p:txBody>
      </p:sp>
      <p:cxnSp>
        <p:nvCxnSpPr>
          <p:cNvPr id="18" name="Прямая соединительная линия 17"/>
          <p:cNvCxnSpPr/>
          <p:nvPr userDrawn="1"/>
        </p:nvCxnSpPr>
        <p:spPr>
          <a:xfrm>
            <a:off x="4127331" y="3250279"/>
            <a:ext cx="7102644" cy="0"/>
          </a:xfrm>
          <a:prstGeom prst="line">
            <a:avLst/>
          </a:prstGeom>
          <a:ln w="1905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ITLE_2"/>
          <p:cNvSpPr>
            <a:spLocks noGrp="1"/>
          </p:cNvSpPr>
          <p:nvPr>
            <p:ph type="body" sz="quarter" idx="14" hasCustomPrompt="1"/>
          </p:nvPr>
        </p:nvSpPr>
        <p:spPr>
          <a:xfrm>
            <a:off x="5043810" y="3533069"/>
            <a:ext cx="3970823" cy="3048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1">
                <a:solidFill>
                  <a:schemeClr val="tx1"/>
                </a:solidFill>
                <a:latin typeface="Gilroy SemiBold" panose="00000700000000000000" pitchFamily="2" charset="-52"/>
                <a:ea typeface="Inter" panose="020B0604020202020204" charset="0"/>
                <a:cs typeface="Gilroy SemiBold" panose="00000700000000000000" pitchFamily="2" charset="-52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5pPr>
          </a:lstStyle>
          <a:p>
            <a:pPr lvl="0"/>
            <a:r>
              <a:rPr lang="en-US" dirty="0"/>
              <a:t>{{HL1_TITLE_2}}</a:t>
            </a:r>
          </a:p>
          <a:p>
            <a:pPr lvl="0"/>
            <a:endParaRPr lang="ru-RU" dirty="0"/>
          </a:p>
        </p:txBody>
      </p:sp>
      <p:sp>
        <p:nvSpPr>
          <p:cNvPr id="22" name="TEXT_2"/>
          <p:cNvSpPr>
            <a:spLocks noGrp="1"/>
          </p:cNvSpPr>
          <p:nvPr>
            <p:ph type="body" sz="quarter" idx="15" hasCustomPrompt="1"/>
          </p:nvPr>
        </p:nvSpPr>
        <p:spPr>
          <a:xfrm>
            <a:off x="5043812" y="3922844"/>
            <a:ext cx="6186164" cy="2832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Gilroy" panose="00000500000000000000" pitchFamily="2" charset="-52"/>
                <a:ea typeface="Inter" panose="020B0604020202020204" charset="0"/>
                <a:cs typeface="Gilroy" panose="00000500000000000000" pitchFamily="2" charset="-52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5pPr>
          </a:lstStyle>
          <a:p>
            <a:pPr lvl="0"/>
            <a:r>
              <a:rPr lang="en-US" dirty="0"/>
              <a:t>{{HL1_TEXT_2}}</a:t>
            </a:r>
            <a:r>
              <a:rPr lang="ru-RU" dirty="0"/>
              <a:t> </a:t>
            </a:r>
            <a:endParaRPr lang="en-US" dirty="0"/>
          </a:p>
        </p:txBody>
      </p:sp>
      <p:cxnSp>
        <p:nvCxnSpPr>
          <p:cNvPr id="23" name="Прямая соединительная линия 22"/>
          <p:cNvCxnSpPr/>
          <p:nvPr userDrawn="1"/>
        </p:nvCxnSpPr>
        <p:spPr>
          <a:xfrm>
            <a:off x="5036190" y="4429280"/>
            <a:ext cx="6192809" cy="0"/>
          </a:xfrm>
          <a:prstGeom prst="line">
            <a:avLst/>
          </a:prstGeom>
          <a:ln w="1905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ITLE_3"/>
          <p:cNvSpPr>
            <a:spLocks noGrp="1"/>
          </p:cNvSpPr>
          <p:nvPr>
            <p:ph type="body" sz="quarter" idx="16" hasCustomPrompt="1"/>
          </p:nvPr>
        </p:nvSpPr>
        <p:spPr>
          <a:xfrm>
            <a:off x="6027482" y="4774498"/>
            <a:ext cx="3970823" cy="3048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1">
                <a:solidFill>
                  <a:schemeClr val="tx1"/>
                </a:solidFill>
                <a:latin typeface="Gilroy SemiBold" panose="00000700000000000000" pitchFamily="2" charset="-52"/>
                <a:ea typeface="Inter" panose="020B0604020202020204" charset="0"/>
                <a:cs typeface="Gilroy SemiBold" panose="00000700000000000000" pitchFamily="2" charset="-52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5pPr>
          </a:lstStyle>
          <a:p>
            <a:pPr lvl="0"/>
            <a:r>
              <a:rPr lang="en-US" dirty="0"/>
              <a:t>{{HL1_TITLE_3}}</a:t>
            </a:r>
          </a:p>
          <a:p>
            <a:pPr lvl="0"/>
            <a:endParaRPr lang="ru-RU" dirty="0"/>
          </a:p>
        </p:txBody>
      </p:sp>
      <p:sp>
        <p:nvSpPr>
          <p:cNvPr id="26" name="TEXT_3"/>
          <p:cNvSpPr>
            <a:spLocks noGrp="1"/>
          </p:cNvSpPr>
          <p:nvPr>
            <p:ph type="body" sz="quarter" idx="17" hasCustomPrompt="1"/>
          </p:nvPr>
        </p:nvSpPr>
        <p:spPr>
          <a:xfrm>
            <a:off x="6027484" y="5164273"/>
            <a:ext cx="5201515" cy="2832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Gilroy" panose="00000500000000000000" pitchFamily="2" charset="-52"/>
                <a:ea typeface="Inter" panose="020B0604020202020204" charset="0"/>
                <a:cs typeface="Gilroy" panose="00000500000000000000" pitchFamily="2" charset="-52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5pPr>
          </a:lstStyle>
          <a:p>
            <a:pPr lvl="0"/>
            <a:r>
              <a:rPr lang="en-US" dirty="0"/>
              <a:t>{{HL1_TEXT_3}}</a:t>
            </a:r>
            <a:r>
              <a:rPr lang="ru-RU" dirty="0"/>
              <a:t> </a:t>
            </a:r>
            <a:endParaRPr lang="en-US" dirty="0"/>
          </a:p>
        </p:txBody>
      </p:sp>
      <p:sp>
        <p:nvSpPr>
          <p:cNvPr id="29" name="Прямоугольник 28"/>
          <p:cNvSpPr/>
          <p:nvPr userDrawn="1"/>
        </p:nvSpPr>
        <p:spPr>
          <a:xfrm>
            <a:off x="3060711" y="2759926"/>
            <a:ext cx="2744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Gilroy Bold" panose="00000800000000000000" pitchFamily="2" charset="-52"/>
                <a:ea typeface="Inter" panose="020B0604020202020204" charset="0"/>
                <a:cs typeface="Inter" panose="020B0604020202020204" charset="0"/>
              </a:rPr>
              <a:t>1</a:t>
            </a:r>
            <a:endParaRPr lang="ru-RU" b="1" dirty="0">
              <a:solidFill>
                <a:schemeClr val="bg1"/>
              </a:solidFill>
              <a:latin typeface="Gilroy Bold" panose="00000800000000000000" pitchFamily="2" charset="-52"/>
              <a:ea typeface="Inter" panose="020B0604020202020204" charset="0"/>
              <a:cs typeface="Inter" panose="020B0604020202020204" charset="0"/>
            </a:endParaRPr>
          </a:p>
        </p:txBody>
      </p:sp>
      <p:sp>
        <p:nvSpPr>
          <p:cNvPr id="30" name="Прямоугольник 29"/>
          <p:cNvSpPr/>
          <p:nvPr userDrawn="1"/>
        </p:nvSpPr>
        <p:spPr>
          <a:xfrm>
            <a:off x="3064429" y="3850956"/>
            <a:ext cx="312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Gilroy Bold" panose="00000800000000000000" pitchFamily="2" charset="-52"/>
                <a:ea typeface="Inter" panose="020B0604020202020204" charset="0"/>
                <a:cs typeface="Inter" panose="020B0604020202020204" charset="0"/>
              </a:rPr>
              <a:t>2</a:t>
            </a:r>
            <a:endParaRPr lang="ru-RU" b="1" dirty="0">
              <a:solidFill>
                <a:schemeClr val="bg1"/>
              </a:solidFill>
              <a:latin typeface="Gilroy Bold" panose="00000800000000000000" pitchFamily="2" charset="-52"/>
              <a:ea typeface="Inter" panose="020B0604020202020204" charset="0"/>
              <a:cs typeface="Inter" panose="020B0604020202020204" charset="0"/>
            </a:endParaRPr>
          </a:p>
        </p:txBody>
      </p:sp>
      <p:sp>
        <p:nvSpPr>
          <p:cNvPr id="31" name="Прямоугольник 30"/>
          <p:cNvSpPr/>
          <p:nvPr userDrawn="1"/>
        </p:nvSpPr>
        <p:spPr>
          <a:xfrm>
            <a:off x="3061308" y="5079330"/>
            <a:ext cx="312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Gilroy Bold" panose="00000800000000000000" pitchFamily="2" charset="-52"/>
                <a:ea typeface="Inter" panose="020B0604020202020204" charset="0"/>
                <a:cs typeface="Inter" panose="020B0604020202020204" charset="0"/>
              </a:rPr>
              <a:t>3</a:t>
            </a:r>
            <a:endParaRPr lang="ru-RU" b="1" dirty="0">
              <a:solidFill>
                <a:schemeClr val="bg1"/>
              </a:solidFill>
              <a:latin typeface="Gilroy Bold" panose="00000800000000000000" pitchFamily="2" charset="-52"/>
              <a:ea typeface="Inter" panose="020B0604020202020204" charset="0"/>
              <a:cs typeface="Inter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68496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3B09F895-CFDE-CD20-451F-E9142DE111B5}"/>
              </a:ext>
            </a:extLst>
          </p:cNvPr>
          <p:cNvSpPr/>
          <p:nvPr userDrawn="1"/>
        </p:nvSpPr>
        <p:spPr>
          <a:xfrm>
            <a:off x="435202" y="377370"/>
            <a:ext cx="11321596" cy="599320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TITLE_1"/>
          <p:cNvSpPr>
            <a:spLocks noGrp="1"/>
          </p:cNvSpPr>
          <p:nvPr>
            <p:ph type="body" sz="quarter" idx="12" hasCustomPrompt="1"/>
          </p:nvPr>
        </p:nvSpPr>
        <p:spPr>
          <a:xfrm>
            <a:off x="6605660" y="1749363"/>
            <a:ext cx="2688836" cy="3048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1">
                <a:solidFill>
                  <a:schemeClr val="tx1"/>
                </a:solidFill>
                <a:latin typeface="Gilroy SemiBold" panose="00000700000000000000" pitchFamily="2" charset="-52"/>
                <a:ea typeface="Inter" panose="020B0604020202020204" charset="0"/>
                <a:cs typeface="Gilroy SemiBold" panose="00000700000000000000" pitchFamily="2" charset="-52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5pPr>
          </a:lstStyle>
          <a:p>
            <a:pPr lvl="0"/>
            <a:r>
              <a:rPr lang="en-US" dirty="0"/>
              <a:t>{{NL1_TITLE_1}}</a:t>
            </a:r>
          </a:p>
          <a:p>
            <a:pPr lvl="0"/>
            <a:endParaRPr lang="ru-RU" dirty="0"/>
          </a:p>
        </p:txBody>
      </p:sp>
      <p:sp>
        <p:nvSpPr>
          <p:cNvPr id="6" name="TEXT_1"/>
          <p:cNvSpPr>
            <a:spLocks noGrp="1"/>
          </p:cNvSpPr>
          <p:nvPr>
            <p:ph type="body" sz="quarter" idx="13" hasCustomPrompt="1"/>
          </p:nvPr>
        </p:nvSpPr>
        <p:spPr>
          <a:xfrm>
            <a:off x="6605660" y="2155764"/>
            <a:ext cx="5119251" cy="3683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Gilroy" panose="00000500000000000000" pitchFamily="2" charset="-52"/>
                <a:ea typeface="Inter" panose="020B0604020202020204" charset="0"/>
                <a:cs typeface="Gilroy" panose="00000500000000000000" pitchFamily="2" charset="-52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5pPr>
          </a:lstStyle>
          <a:p>
            <a:pPr lvl="0"/>
            <a:r>
              <a:rPr lang="en-US" dirty="0"/>
              <a:t>{{NL1_TEXT_1}}</a:t>
            </a:r>
          </a:p>
        </p:txBody>
      </p:sp>
      <p:sp>
        <p:nvSpPr>
          <p:cNvPr id="16" name="HEADER"/>
          <p:cNvSpPr>
            <a:spLocks noGrp="1"/>
          </p:cNvSpPr>
          <p:nvPr>
            <p:ph type="title" hasCustomPrompt="1"/>
          </p:nvPr>
        </p:nvSpPr>
        <p:spPr>
          <a:xfrm>
            <a:off x="5747641" y="873386"/>
            <a:ext cx="5977270" cy="444531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Gilroy Bold" panose="00000800000000000000" pitchFamily="2" charset="-52"/>
                <a:ea typeface="Inter" panose="020B0604020202020204" charset="0"/>
                <a:cs typeface="Gilroy Bold" panose="00000800000000000000" pitchFamily="2" charset="-52"/>
              </a:defRPr>
            </a:lvl1pPr>
          </a:lstStyle>
          <a:p>
            <a:r>
              <a:rPr lang="en-US" dirty="0"/>
              <a:t>{{NL1_HEADER}}</a:t>
            </a:r>
            <a:br>
              <a:rPr lang="en-US" dirty="0"/>
            </a:br>
            <a:endParaRPr lang="ru-RU" dirty="0"/>
          </a:p>
        </p:txBody>
      </p:sp>
      <p:sp>
        <p:nvSpPr>
          <p:cNvPr id="17" name="BACKGROUND_IMAGE"/>
          <p:cNvSpPr>
            <a:spLocks noGrp="1"/>
          </p:cNvSpPr>
          <p:nvPr>
            <p:ph type="pic" sz="quarter" idx="10"/>
          </p:nvPr>
        </p:nvSpPr>
        <p:spPr>
          <a:xfrm>
            <a:off x="449716" y="391886"/>
            <a:ext cx="4848225" cy="5980113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grpSp>
        <p:nvGrpSpPr>
          <p:cNvPr id="23" name="Группа 22"/>
          <p:cNvGrpSpPr/>
          <p:nvPr userDrawn="1"/>
        </p:nvGrpSpPr>
        <p:grpSpPr>
          <a:xfrm>
            <a:off x="5747641" y="1829072"/>
            <a:ext cx="656334" cy="653384"/>
            <a:chOff x="5700016" y="1895747"/>
            <a:chExt cx="656334" cy="653384"/>
          </a:xfrm>
          <a:solidFill>
            <a:schemeClr val="bg1"/>
          </a:solidFill>
        </p:grpSpPr>
        <p:sp>
          <p:nvSpPr>
            <p:cNvPr id="3" name="Овал 2"/>
            <p:cNvSpPr/>
            <p:nvPr userDrawn="1"/>
          </p:nvSpPr>
          <p:spPr>
            <a:xfrm>
              <a:off x="5700016" y="1895747"/>
              <a:ext cx="656334" cy="65338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accent6">
                    <a:lumMod val="50000"/>
                  </a:schemeClr>
                </a:solidFill>
                <a:latin typeface="Gilroy Bold" panose="00000800000000000000" pitchFamily="2" charset="-52"/>
              </a:endParaRPr>
            </a:p>
          </p:txBody>
        </p:sp>
        <p:sp>
          <p:nvSpPr>
            <p:cNvPr id="22" name="Прямоугольник 21"/>
            <p:cNvSpPr/>
            <p:nvPr userDrawn="1"/>
          </p:nvSpPr>
          <p:spPr>
            <a:xfrm>
              <a:off x="5871730" y="2037773"/>
              <a:ext cx="274434" cy="369332"/>
            </a:xfrm>
            <a:prstGeom prst="rect">
              <a:avLst/>
            </a:prstGeom>
            <a:grp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chemeClr val="accent6">
                      <a:lumMod val="50000"/>
                    </a:schemeClr>
                  </a:solidFill>
                  <a:latin typeface="Gilroy Bold" panose="00000800000000000000" pitchFamily="2" charset="-52"/>
                  <a:ea typeface="Inter" panose="020B0604020202020204" charset="0"/>
                  <a:cs typeface="Inter" panose="020B0604020202020204" charset="0"/>
                </a:rPr>
                <a:t>1</a:t>
              </a:r>
              <a:endParaRPr lang="ru-RU" b="1" dirty="0">
                <a:solidFill>
                  <a:schemeClr val="accent6">
                    <a:lumMod val="50000"/>
                  </a:schemeClr>
                </a:solidFill>
                <a:latin typeface="Gilroy Bold" panose="00000800000000000000" pitchFamily="2" charset="-52"/>
                <a:ea typeface="Inter" panose="020B0604020202020204" charset="0"/>
                <a:cs typeface="Inter" panose="020B0604020202020204" charset="0"/>
              </a:endParaRPr>
            </a:p>
          </p:txBody>
        </p:sp>
      </p:grpSp>
      <p:sp>
        <p:nvSpPr>
          <p:cNvPr id="28" name="TITLE_2"/>
          <p:cNvSpPr>
            <a:spLocks noGrp="1"/>
          </p:cNvSpPr>
          <p:nvPr>
            <p:ph type="body" sz="quarter" idx="14" hasCustomPrompt="1"/>
          </p:nvPr>
        </p:nvSpPr>
        <p:spPr>
          <a:xfrm>
            <a:off x="6605660" y="2921528"/>
            <a:ext cx="2688836" cy="3048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1">
                <a:solidFill>
                  <a:schemeClr val="tx1"/>
                </a:solidFill>
                <a:latin typeface="Gilroy SemiBold" panose="00000700000000000000" pitchFamily="2" charset="-52"/>
                <a:ea typeface="Inter" panose="020B0604020202020204" charset="0"/>
                <a:cs typeface="Gilroy SemiBold" panose="00000700000000000000" pitchFamily="2" charset="-52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5pPr>
          </a:lstStyle>
          <a:p>
            <a:pPr lvl="0"/>
            <a:r>
              <a:rPr lang="en-US" dirty="0"/>
              <a:t>{{NL1_TITLE_2}}</a:t>
            </a:r>
          </a:p>
          <a:p>
            <a:pPr lvl="0"/>
            <a:endParaRPr lang="ru-RU" dirty="0"/>
          </a:p>
        </p:txBody>
      </p:sp>
      <p:sp>
        <p:nvSpPr>
          <p:cNvPr id="29" name="TEXT_2"/>
          <p:cNvSpPr>
            <a:spLocks noGrp="1"/>
          </p:cNvSpPr>
          <p:nvPr>
            <p:ph type="body" sz="quarter" idx="15" hasCustomPrompt="1"/>
          </p:nvPr>
        </p:nvSpPr>
        <p:spPr>
          <a:xfrm>
            <a:off x="6605660" y="3327929"/>
            <a:ext cx="5119251" cy="3683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Gilroy" panose="00000500000000000000" pitchFamily="2" charset="-52"/>
                <a:ea typeface="Inter" panose="020B0604020202020204" charset="0"/>
                <a:cs typeface="Gilroy" panose="00000500000000000000" pitchFamily="2" charset="-52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5pPr>
          </a:lstStyle>
          <a:p>
            <a:pPr lvl="0"/>
            <a:r>
              <a:rPr lang="en-US" dirty="0"/>
              <a:t>{{NL1_TEXT_2}}</a:t>
            </a:r>
          </a:p>
        </p:txBody>
      </p:sp>
      <p:grpSp>
        <p:nvGrpSpPr>
          <p:cNvPr id="30" name="Группа 29"/>
          <p:cNvGrpSpPr/>
          <p:nvPr userDrawn="1"/>
        </p:nvGrpSpPr>
        <p:grpSpPr>
          <a:xfrm>
            <a:off x="5747641" y="3001237"/>
            <a:ext cx="656334" cy="653384"/>
            <a:chOff x="5700016" y="1895747"/>
            <a:chExt cx="656334" cy="653384"/>
          </a:xfrm>
          <a:solidFill>
            <a:schemeClr val="bg1"/>
          </a:solidFill>
        </p:grpSpPr>
        <p:sp>
          <p:nvSpPr>
            <p:cNvPr id="31" name="Овал 30"/>
            <p:cNvSpPr/>
            <p:nvPr userDrawn="1"/>
          </p:nvSpPr>
          <p:spPr>
            <a:xfrm>
              <a:off x="5700016" y="1895747"/>
              <a:ext cx="656334" cy="65338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accent6">
                    <a:lumMod val="50000"/>
                  </a:schemeClr>
                </a:solidFill>
                <a:latin typeface="Gilroy Bold" panose="00000800000000000000" pitchFamily="2" charset="-52"/>
              </a:endParaRPr>
            </a:p>
          </p:txBody>
        </p:sp>
        <p:sp>
          <p:nvSpPr>
            <p:cNvPr id="32" name="Прямоугольник 31"/>
            <p:cNvSpPr/>
            <p:nvPr userDrawn="1"/>
          </p:nvSpPr>
          <p:spPr>
            <a:xfrm>
              <a:off x="5871730" y="2037773"/>
              <a:ext cx="312906" cy="369332"/>
            </a:xfrm>
            <a:prstGeom prst="rect">
              <a:avLst/>
            </a:prstGeom>
            <a:grp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chemeClr val="accent6">
                      <a:lumMod val="50000"/>
                    </a:schemeClr>
                  </a:solidFill>
                  <a:latin typeface="Gilroy Bold" panose="00000800000000000000" pitchFamily="2" charset="-52"/>
                  <a:ea typeface="Inter" panose="020B0604020202020204" charset="0"/>
                  <a:cs typeface="Inter" panose="020B0604020202020204" charset="0"/>
                </a:rPr>
                <a:t>2</a:t>
              </a:r>
              <a:endParaRPr lang="ru-RU" b="1" dirty="0">
                <a:solidFill>
                  <a:schemeClr val="accent6">
                    <a:lumMod val="50000"/>
                  </a:schemeClr>
                </a:solidFill>
                <a:latin typeface="Gilroy Bold" panose="00000800000000000000" pitchFamily="2" charset="-52"/>
                <a:ea typeface="Inter" panose="020B0604020202020204" charset="0"/>
                <a:cs typeface="Inter" panose="020B0604020202020204" charset="0"/>
              </a:endParaRPr>
            </a:p>
          </p:txBody>
        </p:sp>
      </p:grpSp>
      <p:sp>
        <p:nvSpPr>
          <p:cNvPr id="33" name="TITLE_3"/>
          <p:cNvSpPr>
            <a:spLocks noGrp="1"/>
          </p:cNvSpPr>
          <p:nvPr>
            <p:ph type="body" sz="quarter" idx="16" hasCustomPrompt="1"/>
          </p:nvPr>
        </p:nvSpPr>
        <p:spPr>
          <a:xfrm>
            <a:off x="6605660" y="4048193"/>
            <a:ext cx="2688836" cy="3048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1">
                <a:solidFill>
                  <a:schemeClr val="tx1"/>
                </a:solidFill>
                <a:latin typeface="Gilroy SemiBold" panose="00000700000000000000" pitchFamily="2" charset="-52"/>
                <a:ea typeface="Inter" panose="020B0604020202020204" charset="0"/>
                <a:cs typeface="Gilroy SemiBold" panose="00000700000000000000" pitchFamily="2" charset="-52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5pPr>
          </a:lstStyle>
          <a:p>
            <a:pPr lvl="0"/>
            <a:r>
              <a:rPr lang="en-US" dirty="0"/>
              <a:t>{{NL1_TITLE_3}}</a:t>
            </a:r>
          </a:p>
          <a:p>
            <a:pPr lvl="0"/>
            <a:endParaRPr lang="ru-RU" dirty="0"/>
          </a:p>
        </p:txBody>
      </p:sp>
      <p:sp>
        <p:nvSpPr>
          <p:cNvPr id="34" name="TEXT_3"/>
          <p:cNvSpPr>
            <a:spLocks noGrp="1"/>
          </p:cNvSpPr>
          <p:nvPr>
            <p:ph type="body" sz="quarter" idx="17" hasCustomPrompt="1"/>
          </p:nvPr>
        </p:nvSpPr>
        <p:spPr>
          <a:xfrm>
            <a:off x="6605660" y="4454594"/>
            <a:ext cx="5119251" cy="3683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Gilroy" panose="00000500000000000000" pitchFamily="2" charset="-52"/>
                <a:ea typeface="Inter" panose="020B0604020202020204" charset="0"/>
                <a:cs typeface="Gilroy" panose="00000500000000000000" pitchFamily="2" charset="-52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5pPr>
          </a:lstStyle>
          <a:p>
            <a:pPr lvl="0"/>
            <a:r>
              <a:rPr lang="en-US" dirty="0"/>
              <a:t>{{NL1_TEXT_3}}</a:t>
            </a:r>
          </a:p>
        </p:txBody>
      </p:sp>
      <p:grpSp>
        <p:nvGrpSpPr>
          <p:cNvPr id="35" name="Группа 34"/>
          <p:cNvGrpSpPr/>
          <p:nvPr userDrawn="1"/>
        </p:nvGrpSpPr>
        <p:grpSpPr>
          <a:xfrm>
            <a:off x="5747641" y="4127902"/>
            <a:ext cx="656334" cy="653384"/>
            <a:chOff x="5700016" y="1895747"/>
            <a:chExt cx="656334" cy="653384"/>
          </a:xfrm>
          <a:solidFill>
            <a:schemeClr val="bg1"/>
          </a:solidFill>
        </p:grpSpPr>
        <p:sp>
          <p:nvSpPr>
            <p:cNvPr id="36" name="Овал 35"/>
            <p:cNvSpPr/>
            <p:nvPr userDrawn="1"/>
          </p:nvSpPr>
          <p:spPr>
            <a:xfrm>
              <a:off x="5700016" y="1895747"/>
              <a:ext cx="656334" cy="65338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accent6">
                    <a:lumMod val="50000"/>
                  </a:schemeClr>
                </a:solidFill>
                <a:latin typeface="Gilroy Bold" panose="00000800000000000000" pitchFamily="2" charset="-52"/>
              </a:endParaRPr>
            </a:p>
          </p:txBody>
        </p:sp>
        <p:sp>
          <p:nvSpPr>
            <p:cNvPr id="37" name="Прямоугольник 36"/>
            <p:cNvSpPr/>
            <p:nvPr userDrawn="1"/>
          </p:nvSpPr>
          <p:spPr>
            <a:xfrm>
              <a:off x="5871730" y="2037773"/>
              <a:ext cx="312906" cy="369332"/>
            </a:xfrm>
            <a:prstGeom prst="rect">
              <a:avLst/>
            </a:prstGeom>
            <a:grp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b="1" dirty="0">
                  <a:ln>
                    <a:noFill/>
                  </a:ln>
                  <a:solidFill>
                    <a:schemeClr val="accent6">
                      <a:lumMod val="50000"/>
                    </a:schemeClr>
                  </a:solidFill>
                  <a:latin typeface="Gilroy Bold" panose="00000800000000000000" pitchFamily="2" charset="-52"/>
                  <a:ea typeface="Inter" panose="020B0604020202020204" charset="0"/>
                  <a:cs typeface="Inter" panose="020B0604020202020204" charset="0"/>
                </a:rPr>
                <a:t>3</a:t>
              </a:r>
              <a:endParaRPr lang="ru-RU" b="1" dirty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latin typeface="Gilroy Bold" panose="00000800000000000000" pitchFamily="2" charset="-52"/>
                <a:ea typeface="Inter" panose="020B0604020202020204" charset="0"/>
                <a:cs typeface="Inter" panose="020B0604020202020204" charset="0"/>
              </a:endParaRPr>
            </a:p>
          </p:txBody>
        </p:sp>
      </p:grpSp>
      <p:sp>
        <p:nvSpPr>
          <p:cNvPr id="38" name="TITLE_4"/>
          <p:cNvSpPr>
            <a:spLocks noGrp="1"/>
          </p:cNvSpPr>
          <p:nvPr>
            <p:ph type="body" sz="quarter" idx="18" hasCustomPrompt="1"/>
          </p:nvPr>
        </p:nvSpPr>
        <p:spPr>
          <a:xfrm>
            <a:off x="6605660" y="5196304"/>
            <a:ext cx="2688836" cy="3048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1">
                <a:solidFill>
                  <a:schemeClr val="tx1"/>
                </a:solidFill>
                <a:latin typeface="Gilroy SemiBold" panose="00000700000000000000" pitchFamily="2" charset="-52"/>
                <a:ea typeface="Inter" panose="020B0604020202020204" charset="0"/>
                <a:cs typeface="Gilroy SemiBold" panose="00000700000000000000" pitchFamily="2" charset="-52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5pPr>
          </a:lstStyle>
          <a:p>
            <a:pPr lvl="0"/>
            <a:r>
              <a:rPr lang="en-US" dirty="0"/>
              <a:t>{{NL1_TITLE_4}}</a:t>
            </a:r>
          </a:p>
          <a:p>
            <a:pPr lvl="0"/>
            <a:endParaRPr lang="ru-RU" dirty="0"/>
          </a:p>
        </p:txBody>
      </p:sp>
      <p:sp>
        <p:nvSpPr>
          <p:cNvPr id="39" name="TEXT_4"/>
          <p:cNvSpPr>
            <a:spLocks noGrp="1"/>
          </p:cNvSpPr>
          <p:nvPr>
            <p:ph type="body" sz="quarter" idx="19" hasCustomPrompt="1"/>
          </p:nvPr>
        </p:nvSpPr>
        <p:spPr>
          <a:xfrm>
            <a:off x="6605660" y="5602705"/>
            <a:ext cx="5119251" cy="3683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Gilroy" panose="00000500000000000000" pitchFamily="2" charset="-52"/>
                <a:ea typeface="Inter" panose="020B0604020202020204" charset="0"/>
                <a:cs typeface="Gilroy" panose="00000500000000000000" pitchFamily="2" charset="-52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5pPr>
          </a:lstStyle>
          <a:p>
            <a:pPr lvl="0"/>
            <a:r>
              <a:rPr lang="en-US" dirty="0"/>
              <a:t>{{NL1_TEXT_4}}</a:t>
            </a:r>
          </a:p>
        </p:txBody>
      </p:sp>
      <p:grpSp>
        <p:nvGrpSpPr>
          <p:cNvPr id="40" name="Группа 39"/>
          <p:cNvGrpSpPr/>
          <p:nvPr userDrawn="1"/>
        </p:nvGrpSpPr>
        <p:grpSpPr>
          <a:xfrm>
            <a:off x="5747641" y="5276013"/>
            <a:ext cx="656334" cy="653384"/>
            <a:chOff x="5700016" y="1895747"/>
            <a:chExt cx="656334" cy="653384"/>
          </a:xfrm>
          <a:solidFill>
            <a:schemeClr val="bg1"/>
          </a:solidFill>
        </p:grpSpPr>
        <p:sp>
          <p:nvSpPr>
            <p:cNvPr id="41" name="Овал 40"/>
            <p:cNvSpPr/>
            <p:nvPr userDrawn="1"/>
          </p:nvSpPr>
          <p:spPr>
            <a:xfrm>
              <a:off x="5700016" y="1895747"/>
              <a:ext cx="656334" cy="65338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accent6">
                    <a:lumMod val="50000"/>
                  </a:schemeClr>
                </a:solidFill>
                <a:latin typeface="Gilroy Bold" panose="00000800000000000000" pitchFamily="2" charset="-52"/>
              </a:endParaRPr>
            </a:p>
          </p:txBody>
        </p:sp>
        <p:sp>
          <p:nvSpPr>
            <p:cNvPr id="42" name="Прямоугольник 41"/>
            <p:cNvSpPr/>
            <p:nvPr userDrawn="1"/>
          </p:nvSpPr>
          <p:spPr>
            <a:xfrm>
              <a:off x="5871730" y="2037773"/>
              <a:ext cx="319318" cy="369332"/>
            </a:xfrm>
            <a:prstGeom prst="rect">
              <a:avLst/>
            </a:prstGeom>
            <a:grp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chemeClr val="accent6">
                      <a:lumMod val="50000"/>
                    </a:schemeClr>
                  </a:solidFill>
                  <a:latin typeface="Gilroy Bold" panose="00000800000000000000" pitchFamily="2" charset="-52"/>
                  <a:ea typeface="Inter" panose="020B0604020202020204" charset="0"/>
                  <a:cs typeface="Inter" panose="020B0604020202020204" charset="0"/>
                </a:rPr>
                <a:t>4</a:t>
              </a:r>
              <a:endParaRPr lang="ru-RU" b="1" dirty="0">
                <a:solidFill>
                  <a:schemeClr val="accent6">
                    <a:lumMod val="50000"/>
                  </a:schemeClr>
                </a:solidFill>
                <a:latin typeface="Gilroy Bold" panose="00000800000000000000" pitchFamily="2" charset="-52"/>
                <a:ea typeface="Inter" panose="020B0604020202020204" charset="0"/>
                <a:cs typeface="Inter" panose="020B060402020202020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776567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Пользовательский макет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E281C485-54BA-D887-70B1-46A7047FB545}"/>
              </a:ext>
            </a:extLst>
          </p:cNvPr>
          <p:cNvSpPr/>
          <p:nvPr userDrawn="1"/>
        </p:nvSpPr>
        <p:spPr>
          <a:xfrm>
            <a:off x="435202" y="377370"/>
            <a:ext cx="11321596" cy="59932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" name="Shape 2"/>
          <p:cNvSpPr/>
          <p:nvPr userDrawn="1"/>
        </p:nvSpPr>
        <p:spPr>
          <a:xfrm>
            <a:off x="613666" y="2133679"/>
            <a:ext cx="2044898" cy="1229439"/>
          </a:xfrm>
          <a:prstGeom prst="roundRect">
            <a:avLst>
              <a:gd name="adj" fmla="val 2603"/>
            </a:avLst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</p:sp>
      <p:sp>
        <p:nvSpPr>
          <p:cNvPr id="4" name="Shape 7"/>
          <p:cNvSpPr/>
          <p:nvPr userDrawn="1"/>
        </p:nvSpPr>
        <p:spPr>
          <a:xfrm>
            <a:off x="613666" y="3469799"/>
            <a:ext cx="4089916" cy="1229439"/>
          </a:xfrm>
          <a:prstGeom prst="roundRect">
            <a:avLst>
              <a:gd name="adj" fmla="val 2603"/>
            </a:avLst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</p:sp>
      <p:sp>
        <p:nvSpPr>
          <p:cNvPr id="5" name="Shape 12"/>
          <p:cNvSpPr/>
          <p:nvPr userDrawn="1"/>
        </p:nvSpPr>
        <p:spPr>
          <a:xfrm>
            <a:off x="613666" y="4805919"/>
            <a:ext cx="6134933" cy="1213882"/>
          </a:xfrm>
          <a:prstGeom prst="roundRect">
            <a:avLst>
              <a:gd name="adj" fmla="val 2038"/>
            </a:avLst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</p:sp>
      <p:sp>
        <p:nvSpPr>
          <p:cNvPr id="6" name="HEADER"/>
          <p:cNvSpPr>
            <a:spLocks noGrp="1"/>
          </p:cNvSpPr>
          <p:nvPr>
            <p:ph type="title" hasCustomPrompt="1"/>
          </p:nvPr>
        </p:nvSpPr>
        <p:spPr>
          <a:xfrm>
            <a:off x="613666" y="967205"/>
            <a:ext cx="5977270" cy="444531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Gilroy Bold" panose="00000800000000000000" pitchFamily="2" charset="-52"/>
                <a:ea typeface="Inter" panose="020B0604020202020204" charset="0"/>
                <a:cs typeface="Gilroy Bold" panose="00000800000000000000" pitchFamily="2" charset="-52"/>
              </a:defRPr>
            </a:lvl1pPr>
          </a:lstStyle>
          <a:p>
            <a:r>
              <a:rPr lang="en-US" dirty="0"/>
              <a:t>{{HL2_HEADER}}</a:t>
            </a:r>
            <a:br>
              <a:rPr lang="en-US" dirty="0"/>
            </a:br>
            <a:endParaRPr lang="ru-RU" dirty="0"/>
          </a:p>
        </p:txBody>
      </p:sp>
      <p:sp>
        <p:nvSpPr>
          <p:cNvPr id="7" name="TITLE_1"/>
          <p:cNvSpPr>
            <a:spLocks noGrp="1"/>
          </p:cNvSpPr>
          <p:nvPr>
            <p:ph type="body" sz="quarter" idx="14" hasCustomPrompt="1"/>
          </p:nvPr>
        </p:nvSpPr>
        <p:spPr>
          <a:xfrm>
            <a:off x="2902165" y="2306283"/>
            <a:ext cx="2688836" cy="3048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1">
                <a:solidFill>
                  <a:schemeClr val="tx1"/>
                </a:solidFill>
                <a:latin typeface="Gilroy SemiBold" panose="00000700000000000000" pitchFamily="2" charset="-52"/>
                <a:ea typeface="Inter" panose="020B0604020202020204" charset="0"/>
                <a:cs typeface="Gilroy SemiBold" panose="00000700000000000000" pitchFamily="2" charset="-52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5pPr>
          </a:lstStyle>
          <a:p>
            <a:pPr lvl="0"/>
            <a:r>
              <a:rPr lang="en-US" dirty="0"/>
              <a:t>{{HL2_TITLE_1}}</a:t>
            </a:r>
          </a:p>
          <a:p>
            <a:pPr lvl="0"/>
            <a:endParaRPr lang="ru-RU" dirty="0"/>
          </a:p>
        </p:txBody>
      </p:sp>
      <p:sp>
        <p:nvSpPr>
          <p:cNvPr id="8" name="TEXT_1"/>
          <p:cNvSpPr>
            <a:spLocks noGrp="1"/>
          </p:cNvSpPr>
          <p:nvPr>
            <p:ph type="body" sz="quarter" idx="15" hasCustomPrompt="1"/>
          </p:nvPr>
        </p:nvSpPr>
        <p:spPr>
          <a:xfrm>
            <a:off x="2902165" y="2712684"/>
            <a:ext cx="8257137" cy="3683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Gilroy" panose="00000500000000000000" pitchFamily="2" charset="-52"/>
                <a:ea typeface="Inter" panose="020B0604020202020204" charset="0"/>
                <a:cs typeface="Gilroy" panose="00000500000000000000" pitchFamily="2" charset="-52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5pPr>
          </a:lstStyle>
          <a:p>
            <a:pPr lvl="0"/>
            <a:r>
              <a:rPr lang="en-US" dirty="0"/>
              <a:t>{{HL2_TEXT_1}}</a:t>
            </a:r>
          </a:p>
        </p:txBody>
      </p:sp>
      <p:cxnSp>
        <p:nvCxnSpPr>
          <p:cNvPr id="10" name="Прямая соединительная линия 9"/>
          <p:cNvCxnSpPr/>
          <p:nvPr userDrawn="1"/>
        </p:nvCxnSpPr>
        <p:spPr>
          <a:xfrm>
            <a:off x="2902165" y="3336777"/>
            <a:ext cx="8257137" cy="0"/>
          </a:xfrm>
          <a:prstGeom prst="line">
            <a:avLst/>
          </a:prstGeom>
          <a:ln w="1905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_2"/>
          <p:cNvSpPr>
            <a:spLocks noGrp="1"/>
          </p:cNvSpPr>
          <p:nvPr>
            <p:ph type="body" sz="quarter" idx="16" hasCustomPrompt="1"/>
          </p:nvPr>
        </p:nvSpPr>
        <p:spPr>
          <a:xfrm>
            <a:off x="4966493" y="3632168"/>
            <a:ext cx="2688836" cy="3048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1">
                <a:solidFill>
                  <a:schemeClr val="tx1"/>
                </a:solidFill>
                <a:latin typeface="Gilroy SemiBold" panose="00000700000000000000" pitchFamily="2" charset="-52"/>
                <a:ea typeface="Inter" panose="020B0604020202020204" charset="0"/>
                <a:cs typeface="Gilroy SemiBold" panose="00000700000000000000" pitchFamily="2" charset="-52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5pPr>
          </a:lstStyle>
          <a:p>
            <a:pPr lvl="0"/>
            <a:r>
              <a:rPr lang="en-US" dirty="0"/>
              <a:t>{{HL2_TITLE_2}}</a:t>
            </a:r>
          </a:p>
          <a:p>
            <a:pPr lvl="0"/>
            <a:endParaRPr lang="ru-RU" dirty="0"/>
          </a:p>
        </p:txBody>
      </p:sp>
      <p:sp>
        <p:nvSpPr>
          <p:cNvPr id="12" name="TEXT_2"/>
          <p:cNvSpPr>
            <a:spLocks noGrp="1"/>
          </p:cNvSpPr>
          <p:nvPr>
            <p:ph type="body" sz="quarter" idx="17" hasCustomPrompt="1"/>
          </p:nvPr>
        </p:nvSpPr>
        <p:spPr>
          <a:xfrm>
            <a:off x="4966493" y="4038569"/>
            <a:ext cx="6192809" cy="3683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Gilroy" panose="00000500000000000000" pitchFamily="2" charset="-52"/>
                <a:ea typeface="Inter" panose="020B0604020202020204" charset="0"/>
                <a:cs typeface="Gilroy" panose="00000500000000000000" pitchFamily="2" charset="-52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5pPr>
          </a:lstStyle>
          <a:p>
            <a:pPr lvl="0"/>
            <a:r>
              <a:rPr lang="en-US" dirty="0"/>
              <a:t>{{HL2_TEXT_2}}</a:t>
            </a:r>
          </a:p>
        </p:txBody>
      </p:sp>
      <p:cxnSp>
        <p:nvCxnSpPr>
          <p:cNvPr id="13" name="Прямая соединительная линия 12"/>
          <p:cNvCxnSpPr/>
          <p:nvPr userDrawn="1"/>
        </p:nvCxnSpPr>
        <p:spPr>
          <a:xfrm>
            <a:off x="4966493" y="4662662"/>
            <a:ext cx="6192809" cy="0"/>
          </a:xfrm>
          <a:prstGeom prst="line">
            <a:avLst/>
          </a:prstGeom>
          <a:ln w="1905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LE_3"/>
          <p:cNvSpPr>
            <a:spLocks noGrp="1"/>
          </p:cNvSpPr>
          <p:nvPr>
            <p:ph type="body" sz="quarter" idx="18" hasCustomPrompt="1"/>
          </p:nvPr>
        </p:nvSpPr>
        <p:spPr>
          <a:xfrm>
            <a:off x="6981407" y="4964790"/>
            <a:ext cx="2688836" cy="3048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1">
                <a:solidFill>
                  <a:schemeClr val="tx1"/>
                </a:solidFill>
                <a:latin typeface="Gilroy SemiBold" panose="00000700000000000000" pitchFamily="2" charset="-52"/>
                <a:ea typeface="Inter" panose="020B0604020202020204" charset="0"/>
                <a:cs typeface="Gilroy SemiBold" panose="00000700000000000000" pitchFamily="2" charset="-52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5pPr>
          </a:lstStyle>
          <a:p>
            <a:pPr lvl="0"/>
            <a:r>
              <a:rPr lang="en-US" dirty="0"/>
              <a:t>{{HL2_TITLE_3}}</a:t>
            </a:r>
          </a:p>
          <a:p>
            <a:pPr lvl="0"/>
            <a:endParaRPr lang="ru-RU" dirty="0"/>
          </a:p>
        </p:txBody>
      </p:sp>
      <p:sp>
        <p:nvSpPr>
          <p:cNvPr id="16" name="TEXT_3"/>
          <p:cNvSpPr>
            <a:spLocks noGrp="1"/>
          </p:cNvSpPr>
          <p:nvPr>
            <p:ph type="body" sz="quarter" idx="19" hasCustomPrompt="1"/>
          </p:nvPr>
        </p:nvSpPr>
        <p:spPr>
          <a:xfrm>
            <a:off x="6981408" y="5371191"/>
            <a:ext cx="4177894" cy="3683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Gilroy" panose="00000500000000000000" pitchFamily="2" charset="-52"/>
                <a:ea typeface="Inter" panose="020B0604020202020204" charset="0"/>
                <a:cs typeface="Gilroy" panose="00000500000000000000" pitchFamily="2" charset="-52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5pPr>
          </a:lstStyle>
          <a:p>
            <a:pPr lvl="0"/>
            <a:r>
              <a:rPr lang="en-US" dirty="0"/>
              <a:t>{{HL2_TEXT_3}}</a:t>
            </a:r>
          </a:p>
        </p:txBody>
      </p:sp>
      <p:cxnSp>
        <p:nvCxnSpPr>
          <p:cNvPr id="17" name="Прямая соединительная линия 16"/>
          <p:cNvCxnSpPr/>
          <p:nvPr userDrawn="1"/>
        </p:nvCxnSpPr>
        <p:spPr>
          <a:xfrm>
            <a:off x="6981407" y="5995284"/>
            <a:ext cx="4177894" cy="0"/>
          </a:xfrm>
          <a:prstGeom prst="line">
            <a:avLst/>
          </a:prstGeom>
          <a:ln w="1905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Прямоугольник 19"/>
          <p:cNvSpPr/>
          <p:nvPr userDrawn="1"/>
        </p:nvSpPr>
        <p:spPr>
          <a:xfrm>
            <a:off x="1479662" y="2563732"/>
            <a:ext cx="2744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Gilroy Bold" panose="00000800000000000000" pitchFamily="2" charset="-52"/>
                <a:ea typeface="Inter" panose="020B0604020202020204" charset="0"/>
                <a:cs typeface="Inter" panose="020B0604020202020204" charset="0"/>
              </a:rPr>
              <a:t>1</a:t>
            </a:r>
            <a:endParaRPr lang="ru-RU" b="1" dirty="0">
              <a:solidFill>
                <a:schemeClr val="accent6">
                  <a:lumMod val="50000"/>
                </a:schemeClr>
              </a:solidFill>
              <a:latin typeface="Gilroy Bold" panose="00000800000000000000" pitchFamily="2" charset="-52"/>
              <a:ea typeface="Inter" panose="020B0604020202020204" charset="0"/>
              <a:cs typeface="Inter" panose="020B0604020202020204" charset="0"/>
            </a:endParaRPr>
          </a:p>
        </p:txBody>
      </p:sp>
      <p:sp>
        <p:nvSpPr>
          <p:cNvPr id="21" name="Прямоугольник 20"/>
          <p:cNvSpPr/>
          <p:nvPr userDrawn="1"/>
        </p:nvSpPr>
        <p:spPr>
          <a:xfrm>
            <a:off x="2502111" y="3899852"/>
            <a:ext cx="312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Gilroy Bold" panose="00000800000000000000" pitchFamily="2" charset="-52"/>
                <a:ea typeface="Inter" panose="020B0604020202020204" charset="0"/>
                <a:cs typeface="Inter" panose="020B0604020202020204" charset="0"/>
              </a:rPr>
              <a:t>2</a:t>
            </a:r>
            <a:endParaRPr lang="ru-RU" b="1" dirty="0">
              <a:solidFill>
                <a:schemeClr val="accent6">
                  <a:lumMod val="50000"/>
                </a:schemeClr>
              </a:solidFill>
              <a:latin typeface="Gilroy Bold" panose="00000800000000000000" pitchFamily="2" charset="-52"/>
              <a:ea typeface="Inter" panose="020B0604020202020204" charset="0"/>
              <a:cs typeface="Inter" panose="020B0604020202020204" charset="0"/>
            </a:endParaRPr>
          </a:p>
        </p:txBody>
      </p:sp>
      <p:sp>
        <p:nvSpPr>
          <p:cNvPr id="22" name="Прямоугольник 21"/>
          <p:cNvSpPr/>
          <p:nvPr userDrawn="1"/>
        </p:nvSpPr>
        <p:spPr>
          <a:xfrm>
            <a:off x="3524679" y="5228194"/>
            <a:ext cx="312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Gilroy Bold" panose="00000800000000000000" pitchFamily="2" charset="-52"/>
                <a:ea typeface="Inter" panose="020B0604020202020204" charset="0"/>
                <a:cs typeface="Inter" panose="020B0604020202020204" charset="0"/>
              </a:rPr>
              <a:t>3</a:t>
            </a:r>
            <a:endParaRPr lang="ru-RU" b="1" dirty="0">
              <a:solidFill>
                <a:schemeClr val="accent6">
                  <a:lumMod val="50000"/>
                </a:schemeClr>
              </a:solidFill>
              <a:latin typeface="Gilroy Bold" panose="00000800000000000000" pitchFamily="2" charset="-52"/>
              <a:ea typeface="Inter" panose="020B0604020202020204" charset="0"/>
              <a:cs typeface="Inter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35254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0730A588-28B7-F19B-D61B-983E18E98F9A}"/>
              </a:ext>
            </a:extLst>
          </p:cNvPr>
          <p:cNvSpPr/>
          <p:nvPr userDrawn="1"/>
        </p:nvSpPr>
        <p:spPr>
          <a:xfrm>
            <a:off x="435202" y="377370"/>
            <a:ext cx="11321596" cy="599320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BACKGROUND_IMAGE"/>
          <p:cNvSpPr>
            <a:spLocks noGrp="1"/>
          </p:cNvSpPr>
          <p:nvPr>
            <p:ph type="pic" sz="quarter" idx="10"/>
          </p:nvPr>
        </p:nvSpPr>
        <p:spPr>
          <a:xfrm>
            <a:off x="6908573" y="377371"/>
            <a:ext cx="4848225" cy="5980113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4" name="HEADER"/>
          <p:cNvSpPr>
            <a:spLocks noGrp="1"/>
          </p:cNvSpPr>
          <p:nvPr>
            <p:ph type="title" hasCustomPrompt="1"/>
          </p:nvPr>
        </p:nvSpPr>
        <p:spPr>
          <a:xfrm>
            <a:off x="613666" y="967205"/>
            <a:ext cx="5554378" cy="444531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Gilroy Bold" panose="00000800000000000000" pitchFamily="2" charset="-52"/>
                <a:ea typeface="Inter" panose="020B0604020202020204" charset="0"/>
                <a:cs typeface="Gilroy Bold" panose="00000800000000000000" pitchFamily="2" charset="-52"/>
              </a:defRPr>
            </a:lvl1pPr>
          </a:lstStyle>
          <a:p>
            <a:r>
              <a:rPr lang="en-US" dirty="0"/>
              <a:t>{{NL2_HEADER}}</a:t>
            </a:r>
            <a:br>
              <a:rPr lang="en-US" dirty="0"/>
            </a:br>
            <a:endParaRPr lang="ru-RU" dirty="0"/>
          </a:p>
        </p:txBody>
      </p:sp>
      <p:sp>
        <p:nvSpPr>
          <p:cNvPr id="5" name="TITLE_1"/>
          <p:cNvSpPr>
            <a:spLocks noGrp="1"/>
          </p:cNvSpPr>
          <p:nvPr>
            <p:ph type="body" sz="quarter" idx="14" hasCustomPrompt="1"/>
          </p:nvPr>
        </p:nvSpPr>
        <p:spPr>
          <a:xfrm>
            <a:off x="962801" y="2730232"/>
            <a:ext cx="2121146" cy="30483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1">
                <a:solidFill>
                  <a:schemeClr val="tx1"/>
                </a:solidFill>
                <a:latin typeface="Gilroy SemiBold" panose="00000700000000000000" pitchFamily="2" charset="-52"/>
                <a:ea typeface="Inter" panose="020B0604020202020204" charset="0"/>
                <a:cs typeface="Gilroy SemiBold" panose="00000700000000000000" pitchFamily="2" charset="-52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5pPr>
          </a:lstStyle>
          <a:p>
            <a:pPr lvl="0"/>
            <a:r>
              <a:rPr lang="en-US" dirty="0"/>
              <a:t>{{NL2_TITLE_1}}</a:t>
            </a:r>
          </a:p>
          <a:p>
            <a:pPr lvl="0"/>
            <a:endParaRPr lang="ru-RU" dirty="0"/>
          </a:p>
        </p:txBody>
      </p:sp>
      <p:sp>
        <p:nvSpPr>
          <p:cNvPr id="6" name="TEXT_1"/>
          <p:cNvSpPr>
            <a:spLocks noGrp="1"/>
          </p:cNvSpPr>
          <p:nvPr>
            <p:ph type="body" sz="quarter" idx="15" hasCustomPrompt="1"/>
          </p:nvPr>
        </p:nvSpPr>
        <p:spPr>
          <a:xfrm>
            <a:off x="962801" y="3136632"/>
            <a:ext cx="2121146" cy="73709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Gilroy" panose="00000500000000000000" pitchFamily="2" charset="-52"/>
                <a:ea typeface="Inter" panose="020B0604020202020204" charset="0"/>
                <a:cs typeface="Gilroy" panose="00000500000000000000" pitchFamily="2" charset="-52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5pPr>
          </a:lstStyle>
          <a:p>
            <a:pPr lvl="0"/>
            <a:r>
              <a:rPr lang="en-US" dirty="0"/>
              <a:t>{{NL2_TEXT_1}}</a:t>
            </a:r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7" name="Прямоугольник 6"/>
          <p:cNvSpPr/>
          <p:nvPr userDrawn="1"/>
        </p:nvSpPr>
        <p:spPr>
          <a:xfrm>
            <a:off x="1817228" y="2063928"/>
            <a:ext cx="35458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Gilroy Black" panose="00000A00000000000000" pitchFamily="2" charset="-52"/>
                <a:ea typeface="Inter" panose="020B0604020202020204" charset="0"/>
                <a:cs typeface="Inter" panose="020B0604020202020204" charset="0"/>
              </a:rPr>
              <a:t>1</a:t>
            </a:r>
          </a:p>
        </p:txBody>
      </p:sp>
      <p:sp>
        <p:nvSpPr>
          <p:cNvPr id="8" name="TITLE_2"/>
          <p:cNvSpPr>
            <a:spLocks noGrp="1"/>
          </p:cNvSpPr>
          <p:nvPr>
            <p:ph type="body" sz="quarter" idx="16" hasCustomPrompt="1"/>
          </p:nvPr>
        </p:nvSpPr>
        <p:spPr>
          <a:xfrm>
            <a:off x="3683041" y="2730232"/>
            <a:ext cx="2121146" cy="30483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1">
                <a:solidFill>
                  <a:schemeClr val="tx1"/>
                </a:solidFill>
                <a:latin typeface="Gilroy SemiBold" panose="00000700000000000000" pitchFamily="2" charset="-52"/>
                <a:ea typeface="Inter" panose="020B0604020202020204" charset="0"/>
                <a:cs typeface="Gilroy SemiBold" panose="00000700000000000000" pitchFamily="2" charset="-52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5pPr>
          </a:lstStyle>
          <a:p>
            <a:pPr lvl="0"/>
            <a:r>
              <a:rPr lang="en-US" dirty="0"/>
              <a:t>{{NL2_TITLE_</a:t>
            </a:r>
            <a:r>
              <a:rPr lang="ru-RU" dirty="0"/>
              <a:t>2</a:t>
            </a:r>
            <a:r>
              <a:rPr lang="en-US" dirty="0"/>
              <a:t>}}</a:t>
            </a:r>
          </a:p>
          <a:p>
            <a:pPr lvl="0"/>
            <a:endParaRPr lang="ru-RU" dirty="0"/>
          </a:p>
        </p:txBody>
      </p:sp>
      <p:sp>
        <p:nvSpPr>
          <p:cNvPr id="9" name="TEXT_2"/>
          <p:cNvSpPr>
            <a:spLocks noGrp="1"/>
          </p:cNvSpPr>
          <p:nvPr>
            <p:ph type="body" sz="quarter" idx="17" hasCustomPrompt="1"/>
          </p:nvPr>
        </p:nvSpPr>
        <p:spPr>
          <a:xfrm>
            <a:off x="3683041" y="3136632"/>
            <a:ext cx="2121146" cy="73709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Gilroy" panose="00000500000000000000" pitchFamily="2" charset="-52"/>
                <a:ea typeface="Inter" panose="020B0604020202020204" charset="0"/>
                <a:cs typeface="Gilroy" panose="00000500000000000000" pitchFamily="2" charset="-52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5pPr>
          </a:lstStyle>
          <a:p>
            <a:pPr lvl="0"/>
            <a:r>
              <a:rPr lang="en-US" dirty="0"/>
              <a:t>{{NL2_TEXT_</a:t>
            </a:r>
            <a:r>
              <a:rPr lang="ru-RU" dirty="0"/>
              <a:t>2</a:t>
            </a:r>
            <a:r>
              <a:rPr lang="en-US" dirty="0"/>
              <a:t>}}</a:t>
            </a:r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10" name="Прямоугольник 9"/>
          <p:cNvSpPr/>
          <p:nvPr userDrawn="1"/>
        </p:nvSpPr>
        <p:spPr>
          <a:xfrm>
            <a:off x="4537468" y="2063928"/>
            <a:ext cx="41229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Gilroy Black" panose="00000A00000000000000" pitchFamily="2" charset="-52"/>
                <a:ea typeface="Inter" panose="020B0604020202020204" charset="0"/>
                <a:cs typeface="Inter" panose="020B0604020202020204" charset="0"/>
              </a:rPr>
              <a:t>2</a:t>
            </a:r>
          </a:p>
        </p:txBody>
      </p:sp>
      <p:sp>
        <p:nvSpPr>
          <p:cNvPr id="11" name="TITLE_3"/>
          <p:cNvSpPr>
            <a:spLocks noGrp="1"/>
          </p:cNvSpPr>
          <p:nvPr>
            <p:ph type="body" sz="quarter" idx="18" hasCustomPrompt="1"/>
          </p:nvPr>
        </p:nvSpPr>
        <p:spPr>
          <a:xfrm>
            <a:off x="2322921" y="4681353"/>
            <a:ext cx="2121146" cy="30483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1">
                <a:solidFill>
                  <a:schemeClr val="tx1"/>
                </a:solidFill>
                <a:latin typeface="Gilroy SemiBold" panose="00000700000000000000" pitchFamily="2" charset="-52"/>
                <a:ea typeface="Inter" panose="020B0604020202020204" charset="0"/>
                <a:cs typeface="Gilroy SemiBold" panose="00000700000000000000" pitchFamily="2" charset="-52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5pPr>
          </a:lstStyle>
          <a:p>
            <a:pPr lvl="0"/>
            <a:r>
              <a:rPr lang="en-US" dirty="0"/>
              <a:t>{{NL2_TITLE_</a:t>
            </a:r>
            <a:r>
              <a:rPr lang="ru-RU" dirty="0"/>
              <a:t>3</a:t>
            </a:r>
            <a:r>
              <a:rPr lang="en-US" dirty="0"/>
              <a:t>}}</a:t>
            </a:r>
          </a:p>
          <a:p>
            <a:pPr lvl="0"/>
            <a:endParaRPr lang="ru-RU" dirty="0"/>
          </a:p>
        </p:txBody>
      </p:sp>
      <p:sp>
        <p:nvSpPr>
          <p:cNvPr id="12" name="TEXT_3"/>
          <p:cNvSpPr>
            <a:spLocks noGrp="1"/>
          </p:cNvSpPr>
          <p:nvPr>
            <p:ph type="body" sz="quarter" idx="19" hasCustomPrompt="1"/>
          </p:nvPr>
        </p:nvSpPr>
        <p:spPr>
          <a:xfrm>
            <a:off x="2322921" y="5087753"/>
            <a:ext cx="2121146" cy="73709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Gilroy" panose="00000500000000000000" pitchFamily="2" charset="-52"/>
                <a:ea typeface="Inter" panose="020B0604020202020204" charset="0"/>
                <a:cs typeface="Gilroy" panose="00000500000000000000" pitchFamily="2" charset="-52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defRPr>
            </a:lvl5pPr>
          </a:lstStyle>
          <a:p>
            <a:pPr lvl="0"/>
            <a:r>
              <a:rPr lang="en-US" dirty="0"/>
              <a:t>{{NL2_TEXT_</a:t>
            </a:r>
            <a:r>
              <a:rPr lang="ru-RU" dirty="0"/>
              <a:t>3</a:t>
            </a:r>
            <a:r>
              <a:rPr lang="en-US" dirty="0"/>
              <a:t>}}</a:t>
            </a:r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13" name="Прямоугольник 12"/>
          <p:cNvSpPr/>
          <p:nvPr userDrawn="1"/>
        </p:nvSpPr>
        <p:spPr>
          <a:xfrm>
            <a:off x="3177348" y="4015049"/>
            <a:ext cx="41229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Gilroy Black" panose="00000A00000000000000" pitchFamily="2" charset="-52"/>
                <a:ea typeface="Inter" panose="020B0604020202020204" charset="0"/>
                <a:cs typeface="Inter" panose="020B0604020202020204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2185080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123106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8CCC5B-2EF2-442E-8FDF-186781396C64}" type="datetimeFigureOut">
              <a:rPr lang="ru-RU" smtClean="0"/>
              <a:t>22.06.2025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968ACD-83F1-4426-AB50-E2C1110A59F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167945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6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6840" y="-477079"/>
            <a:ext cx="3034847" cy="3372053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-159026" y="2185247"/>
            <a:ext cx="12472086" cy="5173362"/>
          </a:xfrm>
          <a:prstGeom prst="rect">
            <a:avLst/>
          </a:prstGeom>
          <a:solidFill>
            <a:srgbClr val="ECE4C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756676"/>
            <a:ext cx="9144000" cy="2387600"/>
          </a:xfrm>
        </p:spPr>
        <p:txBody>
          <a:bodyPr>
            <a:normAutofit/>
          </a:bodyPr>
          <a:lstStyle/>
          <a:p>
            <a:r>
              <a:rPr lang="ru-RU" sz="3600" b="1" dirty="0">
                <a:solidFill>
                  <a:srgbClr val="4F5E94"/>
                </a:solidFill>
                <a:latin typeface="Margot Small Capitals" panose="03050502040202020B05" pitchFamily="66" charset="0"/>
              </a:rPr>
              <a:t>Узнай наш дом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4096308"/>
            <a:ext cx="9144000" cy="1655762"/>
          </a:xfrm>
        </p:spPr>
        <p:txBody>
          <a:bodyPr/>
          <a:lstStyle/>
          <a:p>
            <a:r>
              <a:rPr lang="ru-RU" dirty="0">
                <a:solidFill>
                  <a:srgbClr val="3F549D"/>
                </a:solidFill>
                <a:latin typeface="Margot Small Capitals" panose="03050502040202020B05" pitchFamily="66" charset="0"/>
              </a:rPr>
              <a:t>Кейс </a:t>
            </a:r>
            <a:r>
              <a:rPr lang="en-US" dirty="0">
                <a:solidFill>
                  <a:srgbClr val="3F549D"/>
                </a:solidFill>
                <a:latin typeface="Margot Small Capitals" panose="03050502040202020B05" pitchFamily="66" charset="0"/>
              </a:rPr>
              <a:t>“</a:t>
            </a:r>
            <a:r>
              <a:rPr lang="ru-RU" dirty="0">
                <a:solidFill>
                  <a:srgbClr val="3F549D"/>
                </a:solidFill>
                <a:latin typeface="Margot Small Capitals" panose="03050502040202020B05" pitchFamily="66" charset="0"/>
              </a:rPr>
              <a:t>Узнай наш дом</a:t>
            </a:r>
            <a:r>
              <a:rPr lang="en-US" dirty="0">
                <a:solidFill>
                  <a:srgbClr val="3F549D"/>
                </a:solidFill>
                <a:latin typeface="Margot Small Capitals" panose="03050502040202020B05" pitchFamily="66" charset="0"/>
              </a:rPr>
              <a:t>”</a:t>
            </a:r>
            <a:endParaRPr lang="ru-RU" dirty="0">
              <a:solidFill>
                <a:srgbClr val="3F549D"/>
              </a:solidFill>
              <a:latin typeface="Margot Small Capitals" panose="03050502040202020B05" pitchFamily="66" charset="0"/>
            </a:endParaRPr>
          </a:p>
          <a:p>
            <a:r>
              <a:rPr lang="en-US" dirty="0" err="1">
                <a:solidFill>
                  <a:srgbClr val="3F549D"/>
                </a:solidFill>
                <a:latin typeface="Margot Small Capitals" panose="03050502040202020B05" pitchFamily="66" charset="0"/>
              </a:rPr>
              <a:t>miau</a:t>
            </a:r>
            <a:endParaRPr lang="ru-RU" dirty="0">
              <a:solidFill>
                <a:srgbClr val="3F549D"/>
              </a:solidFill>
              <a:latin typeface="Margot Small Capitals" panose="03050502040202020B05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03598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-137886" y="-285725"/>
            <a:ext cx="12467771" cy="7286172"/>
          </a:xfrm>
          <a:prstGeom prst="rect">
            <a:avLst/>
          </a:prstGeom>
          <a:solidFill>
            <a:srgbClr val="ECE4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0" lang="ru-RU" altLang="ru-RU" sz="1800" b="0" i="0" u="none" strike="noStrike" cap="none" normalizeH="0" baseline="0">
                <a:ln>
                  <a:noFill/>
                </a:ln>
                <a:effectLst/>
                <a:latin typeface="JournalCTT" pitchFamily="2" charset="0"/>
              </a:rPr>
              <a:t>В России существует множество</a:t>
            </a:r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171390"/>
            <a:ext cx="10515600" cy="1325563"/>
          </a:xfrm>
        </p:spPr>
        <p:txBody>
          <a:bodyPr/>
          <a:lstStyle/>
          <a:p>
            <a:pPr lvl="0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ru-RU" altLang="ru-RU" b="1" dirty="0">
                <a:solidFill>
                  <a:srgbClr val="4F5E94"/>
                </a:solidFill>
                <a:latin typeface="Margot Small Capitals" panose="03050502040202020B05" pitchFamily="66" charset="0"/>
              </a:rPr>
              <a:t>Демонстрация приложения</a:t>
            </a:r>
          </a:p>
        </p:txBody>
      </p:sp>
      <p:pic>
        <p:nvPicPr>
          <p:cNvPr id="8" name="Объект 7" descr="Изображение выглядит как текст, небо, снимок экрана, статуя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8C80D62C-11E2-EB7D-E4F5-6A08F85E83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281" y="1496953"/>
            <a:ext cx="5201619" cy="3566379"/>
          </a:xfrm>
        </p:spPr>
      </p:pic>
      <p:pic>
        <p:nvPicPr>
          <p:cNvPr id="10" name="Рисунок 9" descr="Изображение выглядит как текст, снимок экрана, Веб-сайт, веб-страница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797A606B-AC1E-F1F9-F01F-5B56BF269C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1496953"/>
            <a:ext cx="5484285" cy="356637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2F4AB79-C5E2-D0D8-9C02-B7BA5E2949D1}"/>
              </a:ext>
            </a:extLst>
          </p:cNvPr>
          <p:cNvSpPr txBox="1"/>
          <p:nvPr/>
        </p:nvSpPr>
        <p:spPr>
          <a:xfrm>
            <a:off x="1887052" y="5361047"/>
            <a:ext cx="28860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ru-RU" altLang="ru-RU" sz="1800" b="0" i="0" u="none" strike="noStrike" cap="none" normalizeH="0" baseline="0" dirty="0">
                <a:ln>
                  <a:noFill/>
                </a:ln>
                <a:effectLst/>
                <a:latin typeface="JournalCTT" pitchFamily="2" charset="0"/>
              </a:rPr>
              <a:t>Главное меню приложения</a:t>
            </a:r>
            <a:endParaRPr lang="ru-RU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FE51A79-AF2F-B0DC-CE21-DAFE7750BA93}"/>
              </a:ext>
            </a:extLst>
          </p:cNvPr>
          <p:cNvSpPr txBox="1"/>
          <p:nvPr/>
        </p:nvSpPr>
        <p:spPr>
          <a:xfrm>
            <a:off x="8442853" y="5340469"/>
            <a:ext cx="7905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ru-RU" altLang="ru-RU" sz="1800" b="0" i="0" u="none" strike="noStrike" cap="none" normalizeH="0" baseline="0" dirty="0">
                <a:ln>
                  <a:noFill/>
                </a:ln>
                <a:effectLst/>
                <a:latin typeface="JournalCTT" pitchFamily="2" charset="0"/>
              </a:rPr>
              <a:t>Отели</a:t>
            </a:r>
          </a:p>
        </p:txBody>
      </p:sp>
    </p:spTree>
    <p:extLst>
      <p:ext uri="{BB962C8B-B14F-4D97-AF65-F5344CB8AC3E}">
        <p14:creationId xmlns:p14="http://schemas.microsoft.com/office/powerpoint/2010/main" val="2864815131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-137886" y="-285725"/>
            <a:ext cx="12467771" cy="7286172"/>
          </a:xfrm>
          <a:prstGeom prst="rect">
            <a:avLst/>
          </a:prstGeom>
          <a:solidFill>
            <a:srgbClr val="ECE4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0" lang="ru-RU" altLang="ru-RU" sz="1800" b="0" i="0" u="none" strike="noStrike" cap="none" normalizeH="0" baseline="0">
                <a:ln>
                  <a:noFill/>
                </a:ln>
                <a:effectLst/>
                <a:latin typeface="JournalCTT" pitchFamily="2" charset="0"/>
              </a:rPr>
              <a:t>В России существует множество</a:t>
            </a:r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171390"/>
            <a:ext cx="10515600" cy="1325563"/>
          </a:xfrm>
        </p:spPr>
        <p:txBody>
          <a:bodyPr/>
          <a:lstStyle/>
          <a:p>
            <a:pPr lvl="0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ru-RU" altLang="ru-RU" b="1" dirty="0">
                <a:solidFill>
                  <a:srgbClr val="4F5E94"/>
                </a:solidFill>
                <a:latin typeface="Margot Small Capitals" panose="03050502040202020B05" pitchFamily="66" charset="0"/>
              </a:rPr>
              <a:t>Демонстрация приложения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2F4AB79-C5E2-D0D8-9C02-B7BA5E2949D1}"/>
              </a:ext>
            </a:extLst>
          </p:cNvPr>
          <p:cNvSpPr txBox="1"/>
          <p:nvPr/>
        </p:nvSpPr>
        <p:spPr>
          <a:xfrm>
            <a:off x="2341842" y="4840694"/>
            <a:ext cx="17629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Страница Отеля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FE51A79-AF2F-B0DC-CE21-DAFE7750BA93}"/>
              </a:ext>
            </a:extLst>
          </p:cNvPr>
          <p:cNvSpPr txBox="1"/>
          <p:nvPr/>
        </p:nvSpPr>
        <p:spPr>
          <a:xfrm>
            <a:off x="8642007" y="4840694"/>
            <a:ext cx="19878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ru-RU" altLang="ru-RU" sz="1800" b="0" i="0" u="none" strike="noStrike" cap="none" normalizeH="0" baseline="0" dirty="0">
                <a:ln>
                  <a:noFill/>
                </a:ln>
                <a:effectLst/>
                <a:latin typeface="JournalCTT" pitchFamily="2" charset="0"/>
              </a:rPr>
              <a:t>Готовый маршрут</a:t>
            </a:r>
          </a:p>
        </p:txBody>
      </p:sp>
      <p:pic>
        <p:nvPicPr>
          <p:cNvPr id="7" name="Объект 6" descr="Изображение выглядит как текст, снимок экрана, Шрифт, диаграмма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F0EF1F62-A963-2513-BFDD-7C017B358A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892" y="1735077"/>
            <a:ext cx="5676899" cy="2867493"/>
          </a:xfrm>
        </p:spPr>
      </p:pic>
      <p:pic>
        <p:nvPicPr>
          <p:cNvPr id="11" name="Рисунок 10" descr="Изображение выглядит как текст, карта, снимок экрана, Шрифт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20EB53B2-D9F4-FFFC-AA5A-EE9C30AA3A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6440" y="1735077"/>
            <a:ext cx="5985560" cy="2867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165478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-137886" y="-285725"/>
            <a:ext cx="12467771" cy="7286172"/>
          </a:xfrm>
          <a:prstGeom prst="rect">
            <a:avLst/>
          </a:prstGeom>
          <a:solidFill>
            <a:srgbClr val="ECE4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0" lang="ru-RU" altLang="ru-RU" sz="1800" b="0" i="0" u="none" strike="noStrike" cap="none" normalizeH="0" baseline="0">
                <a:ln>
                  <a:noFill/>
                </a:ln>
                <a:effectLst/>
                <a:latin typeface="JournalCTT" pitchFamily="2" charset="0"/>
              </a:rPr>
              <a:t>В России существует множество</a:t>
            </a:r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171390"/>
            <a:ext cx="10515600" cy="1325563"/>
          </a:xfrm>
        </p:spPr>
        <p:txBody>
          <a:bodyPr/>
          <a:lstStyle/>
          <a:p>
            <a:pPr lvl="0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ru-RU" altLang="ru-RU" b="1" dirty="0">
                <a:solidFill>
                  <a:srgbClr val="4F5E94"/>
                </a:solidFill>
                <a:latin typeface="Margot Small Capitals" panose="03050502040202020B05" pitchFamily="66" charset="0"/>
              </a:rPr>
              <a:t>Демонстрация приложения</a:t>
            </a:r>
          </a:p>
        </p:txBody>
      </p:sp>
      <p:pic>
        <p:nvPicPr>
          <p:cNvPr id="8" name="Объект 7" descr="Изображение выглядит как текст, снимок экрана, число, линия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FF425F1D-7C16-EF2F-7ED7-E44CF302A4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8025" y="1681162"/>
            <a:ext cx="5835950" cy="3495675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05265B8-39A5-CD64-71FD-40874489D954}"/>
              </a:ext>
            </a:extLst>
          </p:cNvPr>
          <p:cNvSpPr txBox="1"/>
          <p:nvPr/>
        </p:nvSpPr>
        <p:spPr>
          <a:xfrm>
            <a:off x="5214500" y="5361046"/>
            <a:ext cx="17629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Создание точки</a:t>
            </a:r>
          </a:p>
        </p:txBody>
      </p:sp>
    </p:spTree>
    <p:extLst>
      <p:ext uri="{BB962C8B-B14F-4D97-AF65-F5344CB8AC3E}">
        <p14:creationId xmlns:p14="http://schemas.microsoft.com/office/powerpoint/2010/main" val="45601583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-155121" y="-311604"/>
            <a:ext cx="12467771" cy="7286172"/>
          </a:xfrm>
          <a:prstGeom prst="rect">
            <a:avLst/>
          </a:prstGeom>
          <a:solidFill>
            <a:srgbClr val="ECE4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52500" y="1603375"/>
            <a:ext cx="10515600" cy="1325563"/>
          </a:xfrm>
        </p:spPr>
        <p:txBody>
          <a:bodyPr/>
          <a:lstStyle/>
          <a:p>
            <a:pPr lvl="0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ru-RU" altLang="ru-RU" b="1" dirty="0">
                <a:solidFill>
                  <a:srgbClr val="4F5E94"/>
                </a:solidFill>
                <a:latin typeface="Margot Small Capitals" panose="03050502040202020B05" pitchFamily="66" charset="0"/>
              </a:rPr>
              <a:t>Заключение</a:t>
            </a:r>
          </a:p>
        </p:txBody>
      </p:sp>
      <p:sp>
        <p:nvSpPr>
          <p:cNvPr id="4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959692" y="2928739"/>
            <a:ext cx="7050833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ru-RU" altLang="ru-RU" sz="1600" b="0" i="0" u="none" strike="noStrike" cap="none" normalizeH="0" baseline="0" dirty="0">
                <a:ln>
                  <a:noFill/>
                </a:ln>
                <a:effectLst/>
                <a:latin typeface="JournalCTT" pitchFamily="2" charset="0"/>
              </a:rPr>
              <a:t>В России существует множество альтернативных приложений и сервисов для планирования путешествий. 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ru-RU" altLang="ru-RU" sz="1600" b="0" i="0" u="none" strike="noStrike" cap="none" normalizeH="0" baseline="0" dirty="0">
                <a:ln>
                  <a:noFill/>
                </a:ln>
                <a:effectLst/>
                <a:latin typeface="JournalCTT" pitchFamily="2" charset="0"/>
              </a:rPr>
              <a:t>Однако многие из них фокусируются на отдельных аспектах, таких как бронирование жилья или поиск 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ru-RU" altLang="ru-RU" sz="1600" b="0" i="0" u="none" strike="noStrike" cap="none" normalizeH="0" baseline="0" dirty="0">
                <a:ln>
                  <a:noFill/>
                </a:ln>
                <a:effectLst/>
                <a:latin typeface="JournalCTT" pitchFamily="2" charset="0"/>
              </a:rPr>
              <a:t>мероприятий, и не предлагают комплексного решения, 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ru-RU" altLang="ru-RU" sz="1600" b="0" i="0" u="none" strike="noStrike" cap="none" normalizeH="0" baseline="0" dirty="0">
                <a:ln>
                  <a:noFill/>
                </a:ln>
                <a:effectLst/>
                <a:latin typeface="JournalCTT" pitchFamily="2" charset="0"/>
              </a:rPr>
              <a:t>которое объединяет все необходимые функции для удобного планирования поездок. 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ru-RU" altLang="ru-RU" sz="1600" b="0" i="0" u="none" strike="noStrike" cap="none" normalizeH="0" baseline="0" dirty="0">
                <a:ln>
                  <a:noFill/>
                </a:ln>
                <a:effectLst/>
                <a:latin typeface="JournalCTT" pitchFamily="2" charset="0"/>
              </a:rPr>
              <a:t>Это создает возможности для разработки нового приложения, которое могло бы интегрировать все эти аспекты в одном месте.</a:t>
            </a:r>
          </a:p>
        </p:txBody>
      </p:sp>
      <p:pic>
        <p:nvPicPr>
          <p:cNvPr id="5" name="Picture Placeholder 1" descr="image.png"/>
          <p:cNvPicPr>
            <a:picLocks noChangeAspect="1"/>
          </p:cNvPicPr>
          <p:nvPr/>
        </p:nvPicPr>
        <p:blipFill rotWithShape="1">
          <a:blip r:embed="rId2"/>
          <a:srcRect t="43331" b="46205"/>
          <a:stretch/>
        </p:blipFill>
        <p:spPr>
          <a:xfrm>
            <a:off x="0" y="0"/>
            <a:ext cx="12192000" cy="1701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183398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/>
        </p:nvSpPr>
        <p:spPr>
          <a:xfrm>
            <a:off x="-580571" y="-508000"/>
            <a:ext cx="13266057" cy="7910286"/>
          </a:xfrm>
          <a:prstGeom prst="rect">
            <a:avLst/>
          </a:prstGeom>
          <a:solidFill>
            <a:srgbClr val="ECE4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514" y="1779372"/>
            <a:ext cx="2588741" cy="3451655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1062" y="1738183"/>
            <a:ext cx="2661594" cy="3548792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rgbClr val="4F5E94"/>
                </a:solidFill>
                <a:latin typeface="Margot Small Capitals" panose="03050502040202020B05" pitchFamily="66" charset="0"/>
              </a:rPr>
              <a:t>Команда и контакты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940192" y="5405162"/>
            <a:ext cx="3123807" cy="6127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1800" dirty="0">
                <a:latin typeface="JournalCTT" pitchFamily="2" charset="0"/>
              </a:rPr>
              <a:t>Луканин Захар Андреевич 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8208449" y="5342217"/>
            <a:ext cx="34113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latin typeface="JournalCTT" pitchFamily="2" charset="0"/>
              </a:rPr>
              <a:t>Фетисов Матвей Сергеевич</a:t>
            </a:r>
          </a:p>
        </p:txBody>
      </p:sp>
      <p:sp>
        <p:nvSpPr>
          <p:cNvPr id="7" name="Прямоугольник 6"/>
          <p:cNvSpPr/>
          <p:nvPr/>
        </p:nvSpPr>
        <p:spPr>
          <a:xfrm>
            <a:off x="4647513" y="5101745"/>
            <a:ext cx="319020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 dirty="0"/>
          </a:p>
          <a:p>
            <a:r>
              <a:rPr lang="ru-RU" dirty="0">
                <a:latin typeface="JournalCTT" pitchFamily="2" charset="0"/>
              </a:rPr>
              <a:t>Панов Матвей Иванович </a:t>
            </a:r>
          </a:p>
        </p:txBody>
      </p:sp>
      <p:pic>
        <p:nvPicPr>
          <p:cNvPr id="11" name="Рисунок 10" descr="Изображение выглядит как человек, Человеческое лицо, бровь, в помещении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AAE5DDD6-70C6-A938-73FE-BB7176FBAD5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3318" y="1730803"/>
            <a:ext cx="2661594" cy="3548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204585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 10"/>
          <p:cNvSpPr/>
          <p:nvPr/>
        </p:nvSpPr>
        <p:spPr>
          <a:xfrm>
            <a:off x="-224118" y="0"/>
            <a:ext cx="12676094" cy="7243482"/>
          </a:xfrm>
          <a:prstGeom prst="rect">
            <a:avLst/>
          </a:prstGeom>
          <a:solidFill>
            <a:srgbClr val="ECE4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rgbClr val="4F5E94"/>
                </a:solidFill>
                <a:latin typeface="Margot Small Capitals" panose="03050502040202020B05" pitchFamily="66" charset="0"/>
              </a:rPr>
              <a:t>Цели и задачи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67517" y="1942166"/>
            <a:ext cx="2900083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1800" dirty="0">
                <a:latin typeface="JournalCTT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Наше приложение значительно упрощает процесс планирования, экономит время и делает путешествие более приятным и менее стрессовым.</a:t>
            </a:r>
            <a:endParaRPr lang="ru-RU" sz="1800" dirty="0">
              <a:latin typeface="JournalCTT" pitchFamily="2" charset="0"/>
            </a:endParaRPr>
          </a:p>
          <a:p>
            <a:pPr marL="0" indent="0">
              <a:buNone/>
            </a:pPr>
            <a:endParaRPr lang="ru-RU" dirty="0">
              <a:latin typeface="JournalCTT" pitchFamily="2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7803" y="131095"/>
            <a:ext cx="1559593" cy="1559593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688" t="5981" r="24664" b="7726"/>
          <a:stretch/>
        </p:blipFill>
        <p:spPr>
          <a:xfrm>
            <a:off x="8460189" y="-3659033"/>
            <a:ext cx="3935895" cy="11554543"/>
          </a:xfrm>
          <a:prstGeom prst="rect">
            <a:avLst/>
          </a:prstGeom>
        </p:spPr>
      </p:pic>
      <p:sp>
        <p:nvSpPr>
          <p:cNvPr id="10" name="Прямоугольник 9"/>
          <p:cNvSpPr/>
          <p:nvPr/>
        </p:nvSpPr>
        <p:spPr>
          <a:xfrm>
            <a:off x="968189" y="1897413"/>
            <a:ext cx="2994211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latin typeface="JournalCTT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Приложение предоставляет централизованный доступ к необходимой информации, позволяя пользователям легко находить и организовывать все аспекты своей поездки в одном месте. </a:t>
            </a:r>
            <a:endParaRPr lang="ru-RU" dirty="0">
              <a:latin typeface="JournalCT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4860450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-152400" y="-100657"/>
            <a:ext cx="12521514" cy="7158682"/>
          </a:xfrm>
          <a:prstGeom prst="rect">
            <a:avLst/>
          </a:prstGeom>
          <a:solidFill>
            <a:srgbClr val="ECE4C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5313" y="229953"/>
            <a:ext cx="10515600" cy="1325563"/>
          </a:xfrm>
        </p:spPr>
        <p:txBody>
          <a:bodyPr/>
          <a:lstStyle/>
          <a:p>
            <a:r>
              <a:rPr lang="ru-RU" dirty="0">
                <a:solidFill>
                  <a:srgbClr val="4F5E94"/>
                </a:solidFill>
                <a:latin typeface="Margot Small Capitals" panose="03050502040202020B05" pitchFamily="66" charset="0"/>
              </a:rPr>
              <a:t>Что мы придумали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044963" y="1749894"/>
            <a:ext cx="4775562" cy="30483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b="1" dirty="0">
                <a:latin typeface="JournalCTT" pitchFamily="2" charset="0"/>
              </a:rPr>
              <a:t>Взаимодействие с базами данных</a:t>
            </a:r>
          </a:p>
        </p:txBody>
      </p:sp>
      <p:sp>
        <p:nvSpPr>
          <p:cNvPr id="6" name="Text Placeholder 6"/>
          <p:cNvSpPr txBox="1">
            <a:spLocks/>
          </p:cNvSpPr>
          <p:nvPr/>
        </p:nvSpPr>
        <p:spPr>
          <a:xfrm>
            <a:off x="7044960" y="2308697"/>
            <a:ext cx="3215705" cy="128273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>
                <a:latin typeface="JournalCTT" pitchFamily="2" charset="0"/>
              </a:rPr>
              <a:t>Интеграция работы с базой данных в клиентском приложении</a:t>
            </a:r>
          </a:p>
        </p:txBody>
      </p:sp>
      <p:sp>
        <p:nvSpPr>
          <p:cNvPr id="7" name="Text Placeholder 7"/>
          <p:cNvSpPr txBox="1">
            <a:spLocks/>
          </p:cNvSpPr>
          <p:nvPr/>
        </p:nvSpPr>
        <p:spPr>
          <a:xfrm>
            <a:off x="5140215" y="4081738"/>
            <a:ext cx="3298681" cy="30483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b="1" dirty="0">
                <a:latin typeface="JournalCTT" pitchFamily="2" charset="0"/>
              </a:rPr>
              <a:t>Работа с картами</a:t>
            </a:r>
          </a:p>
        </p:txBody>
      </p:sp>
      <p:sp>
        <p:nvSpPr>
          <p:cNvPr id="8" name="Text Placeholder 8"/>
          <p:cNvSpPr txBox="1">
            <a:spLocks/>
          </p:cNvSpPr>
          <p:nvPr/>
        </p:nvSpPr>
        <p:spPr>
          <a:xfrm>
            <a:off x="5122287" y="4613645"/>
            <a:ext cx="3675198" cy="58162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>
                <a:latin typeface="JournalCTT" pitchFamily="2" charset="0"/>
              </a:rPr>
              <a:t>Позволяет пользователям сохранять маршруты для использования и просматривать точки интереса на карте</a:t>
            </a:r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37" r="29247"/>
          <a:stretch/>
        </p:blipFill>
        <p:spPr>
          <a:xfrm>
            <a:off x="-876300" y="-272574"/>
            <a:ext cx="4800599" cy="7492524"/>
          </a:xfrm>
          <a:prstGeom prst="rect">
            <a:avLst/>
          </a:prstGeom>
        </p:spPr>
      </p:pic>
      <p:pic>
        <p:nvPicPr>
          <p:cNvPr id="9" name="Рисунок 8" descr="Изображение выглядит как мультфильм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E7746470-4176-63A4-A776-D44DD0D85F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5985" y="-272574"/>
            <a:ext cx="1742837" cy="1742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089763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-784679" y="-99786"/>
            <a:ext cx="13353143" cy="8113486"/>
          </a:xfrm>
          <a:prstGeom prst="rect">
            <a:avLst/>
          </a:prstGeom>
          <a:solidFill>
            <a:srgbClr val="ECE4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rgbClr val="4F5E94"/>
                </a:solidFill>
                <a:latin typeface="Margot Small Capitals" panose="03050502040202020B05" pitchFamily="66" charset="0"/>
              </a:rPr>
              <a:t>Бизнес-модель</a:t>
            </a:r>
          </a:p>
        </p:txBody>
      </p:sp>
      <p:sp>
        <p:nvSpPr>
          <p:cNvPr id="4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239926" y="1720330"/>
            <a:ext cx="7113373" cy="35445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r>
              <a:rPr lang="ru-RU" sz="2400" b="1" dirty="0">
                <a:latin typeface="JournalCTT" pitchFamily="2" charset="0"/>
              </a:rPr>
              <a:t>Потенциальные источники дохода проекта</a:t>
            </a:r>
          </a:p>
          <a:p>
            <a:pPr marL="0" indent="0">
              <a:buNone/>
            </a:pPr>
            <a:r>
              <a:rPr lang="ru-RU" sz="2400" dirty="0">
                <a:latin typeface="JournalCTT" pitchFamily="2" charset="0"/>
              </a:rPr>
              <a:t>1. </a:t>
            </a:r>
            <a:r>
              <a:rPr lang="ru-RU" sz="2400" b="1" dirty="0">
                <a:latin typeface="JournalCTT" pitchFamily="2" charset="0"/>
              </a:rPr>
              <a:t>Реклама</a:t>
            </a:r>
            <a:r>
              <a:rPr lang="ru-RU" sz="2400" dirty="0">
                <a:latin typeface="JournalCTT" pitchFamily="2" charset="0"/>
              </a:rPr>
              <a:t>: Партнёрство с местными бизнесами (рестораны, отели) и контекстная реклама.</a:t>
            </a:r>
            <a:br>
              <a:rPr lang="ru-RU" sz="2400" dirty="0">
                <a:latin typeface="JournalCTT" pitchFamily="2" charset="0"/>
              </a:rPr>
            </a:br>
            <a:r>
              <a:rPr lang="ru-RU" sz="2400" dirty="0">
                <a:latin typeface="JournalCTT" pitchFamily="2" charset="0"/>
              </a:rPr>
              <a:t>2. </a:t>
            </a:r>
            <a:r>
              <a:rPr lang="ru-RU" sz="2400" b="1" dirty="0">
                <a:latin typeface="JournalCTT" pitchFamily="2" charset="0"/>
              </a:rPr>
              <a:t>Комиссионные от бронирований</a:t>
            </a:r>
            <a:r>
              <a:rPr lang="ru-RU" sz="2400" dirty="0">
                <a:latin typeface="JournalCTT" pitchFamily="2" charset="0"/>
              </a:rPr>
              <a:t>: Получение комиссий за бронирование отелей и экскурсий.</a:t>
            </a:r>
            <a:br>
              <a:rPr lang="ru-RU" sz="2400" dirty="0">
                <a:latin typeface="JournalCTT" pitchFamily="2" charset="0"/>
              </a:rPr>
            </a:br>
            <a:r>
              <a:rPr lang="ru-RU" sz="2400" dirty="0">
                <a:latin typeface="JournalCTT" pitchFamily="2" charset="0"/>
              </a:rPr>
              <a:t>3. </a:t>
            </a:r>
            <a:r>
              <a:rPr lang="ru-RU" sz="2400" b="1" dirty="0">
                <a:latin typeface="JournalCTT" pitchFamily="2" charset="0"/>
              </a:rPr>
              <a:t>Партнёрские программы</a:t>
            </a:r>
            <a:r>
              <a:rPr lang="ru-RU" sz="2400" dirty="0">
                <a:latin typeface="JournalCTT" pitchFamily="2" charset="0"/>
              </a:rPr>
              <a:t>: Сотрудничество с туристическими агентствами для продажи туров</a:t>
            </a:r>
            <a:r>
              <a:rPr lang="en-US" sz="2400" dirty="0">
                <a:latin typeface="JournalCTT" pitchFamily="2" charset="0"/>
              </a:rPr>
              <a:t>.</a:t>
            </a:r>
            <a:endParaRPr lang="ru-RU" sz="2400" dirty="0">
              <a:latin typeface="JournalCTT" pitchFamily="2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603"/>
          <a:stretch/>
        </p:blipFill>
        <p:spPr>
          <a:xfrm>
            <a:off x="7639645" y="-266255"/>
            <a:ext cx="6771680" cy="8533955"/>
          </a:xfrm>
          <a:prstGeom prst="rect">
            <a:avLst/>
          </a:prstGeom>
        </p:spPr>
      </p:pic>
      <p:pic>
        <p:nvPicPr>
          <p:cNvPr id="7" name="Рисунок 6" descr="Изображение выглядит как контейнер, коробка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C4FDC8D7-1E43-C273-A10E-468AB10AF9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1892" y="335483"/>
            <a:ext cx="1603672" cy="1228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532460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Скругленный прямоугольник 21"/>
          <p:cNvSpPr/>
          <p:nvPr/>
        </p:nvSpPr>
        <p:spPr>
          <a:xfrm>
            <a:off x="-771525" y="-695324"/>
            <a:ext cx="13453855" cy="7907158"/>
          </a:xfrm>
          <a:prstGeom prst="roundRect">
            <a:avLst/>
          </a:prstGeom>
          <a:solidFill>
            <a:srgbClr val="ECE4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err="1">
                <a:solidFill>
                  <a:srgbClr val="4F5E94"/>
                </a:solidFill>
                <a:latin typeface="Margot Small Capitals" panose="03050502040202020B05" pitchFamily="66" charset="0"/>
              </a:rPr>
              <a:t>Целевая</a:t>
            </a:r>
            <a:r>
              <a:rPr dirty="0">
                <a:solidFill>
                  <a:srgbClr val="4F5E94"/>
                </a:solidFill>
                <a:latin typeface="Margot Small Capitals" panose="03050502040202020B05" pitchFamily="66" charset="0"/>
              </a:rPr>
              <a:t> </a:t>
            </a:r>
            <a:r>
              <a:rPr dirty="0" err="1">
                <a:solidFill>
                  <a:srgbClr val="4F5E94"/>
                </a:solidFill>
                <a:latin typeface="Margot Small Capitals" panose="03050502040202020B05" pitchFamily="66" charset="0"/>
              </a:rPr>
              <a:t>аудитория</a:t>
            </a:r>
            <a:r>
              <a:rPr dirty="0">
                <a:solidFill>
                  <a:srgbClr val="4F5E94"/>
                </a:solidFill>
                <a:latin typeface="Margot Small Capitals" panose="03050502040202020B05" pitchFamily="66" charset="0"/>
              </a:rPr>
              <a:t> </a:t>
            </a:r>
            <a:r>
              <a:rPr dirty="0" err="1">
                <a:solidFill>
                  <a:srgbClr val="4F5E94"/>
                </a:solidFill>
                <a:latin typeface="Margot Small Capitals" panose="03050502040202020B05" pitchFamily="66" charset="0"/>
              </a:rPr>
              <a:t>приложения</a:t>
            </a:r>
            <a:endParaRPr dirty="0">
              <a:solidFill>
                <a:srgbClr val="4F5E94"/>
              </a:solidFill>
              <a:latin typeface="Margot Small Capitals" panose="03050502040202020B05" pitchFamily="66" charset="0"/>
            </a:endParaRPr>
          </a:p>
        </p:txBody>
      </p:sp>
      <p:pic>
        <p:nvPicPr>
          <p:cNvPr id="4" name="Picture Placeholder 3" descr="image.png"/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l="732" r="732"/>
          <a:stretch>
            <a:fillRect/>
          </a:stretch>
        </p:blipFill>
        <p:spPr/>
      </p:pic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1471684" y="3454338"/>
            <a:ext cx="2988997" cy="304832"/>
          </a:xfrm>
        </p:spPr>
        <p:txBody>
          <a:bodyPr/>
          <a:lstStyle/>
          <a:p>
            <a:r>
              <a:rPr dirty="0" err="1">
                <a:solidFill>
                  <a:srgbClr val="4F5E94"/>
                </a:solidFill>
                <a:latin typeface="Margot Small Capitals" panose="03050502040202020B05" pitchFamily="66" charset="0"/>
              </a:rPr>
              <a:t>Молодые</a:t>
            </a:r>
            <a:r>
              <a:rPr dirty="0">
                <a:solidFill>
                  <a:srgbClr val="4F5E94"/>
                </a:solidFill>
                <a:latin typeface="Margot Small Capitals" panose="03050502040202020B05" pitchFamily="66" charset="0"/>
              </a:rPr>
              <a:t> </a:t>
            </a:r>
            <a:r>
              <a:rPr dirty="0" err="1">
                <a:solidFill>
                  <a:srgbClr val="4F5E94"/>
                </a:solidFill>
                <a:latin typeface="Margot Small Capitals" panose="03050502040202020B05" pitchFamily="66" charset="0"/>
              </a:rPr>
              <a:t>путешественники</a:t>
            </a:r>
            <a:endParaRPr dirty="0">
              <a:solidFill>
                <a:srgbClr val="4F5E94"/>
              </a:solidFill>
              <a:latin typeface="Margot Small Capitals" panose="03050502040202020B05" pitchFamily="66" charset="0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dirty="0" err="1">
                <a:latin typeface="JournalCTT" pitchFamily="2" charset="0"/>
              </a:rPr>
              <a:t>Ищут</a:t>
            </a:r>
            <a:r>
              <a:rPr dirty="0">
                <a:latin typeface="JournalCTT" pitchFamily="2" charset="0"/>
              </a:rPr>
              <a:t> </a:t>
            </a:r>
            <a:r>
              <a:rPr dirty="0" err="1">
                <a:latin typeface="JournalCTT" pitchFamily="2" charset="0"/>
              </a:rPr>
              <a:t>удобные</a:t>
            </a:r>
            <a:r>
              <a:rPr dirty="0">
                <a:latin typeface="JournalCTT" pitchFamily="2" charset="0"/>
              </a:rPr>
              <a:t> </a:t>
            </a:r>
            <a:r>
              <a:rPr dirty="0" err="1">
                <a:latin typeface="JournalCTT" pitchFamily="2" charset="0"/>
              </a:rPr>
              <a:t>способы</a:t>
            </a:r>
            <a:r>
              <a:rPr dirty="0">
                <a:latin typeface="JournalCTT" pitchFamily="2" charset="0"/>
              </a:rPr>
              <a:t> </a:t>
            </a:r>
            <a:r>
              <a:rPr dirty="0" err="1">
                <a:latin typeface="JournalCTT" pitchFamily="2" charset="0"/>
              </a:rPr>
              <a:t>планирования</a:t>
            </a:r>
            <a:r>
              <a:rPr dirty="0">
                <a:latin typeface="JournalCTT" pitchFamily="2" charset="0"/>
              </a:rPr>
              <a:t> и </a:t>
            </a:r>
            <a:r>
              <a:rPr dirty="0" err="1">
                <a:latin typeface="JournalCTT" pitchFamily="2" charset="0"/>
              </a:rPr>
              <a:t>организации</a:t>
            </a:r>
            <a:r>
              <a:rPr dirty="0">
                <a:latin typeface="JournalCTT" pitchFamily="2" charset="0"/>
              </a:rPr>
              <a:t> </a:t>
            </a:r>
            <a:r>
              <a:rPr dirty="0" err="1">
                <a:latin typeface="JournalCTT" pitchFamily="2" charset="0"/>
              </a:rPr>
              <a:t>поездок</a:t>
            </a:r>
            <a:r>
              <a:rPr dirty="0">
                <a:latin typeface="JournalCTT" pitchFamily="2" charset="0"/>
              </a:rPr>
              <a:t>.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dirty="0" err="1">
                <a:solidFill>
                  <a:srgbClr val="4F5E94"/>
                </a:solidFill>
                <a:latin typeface="Margot Small Capitals" panose="03050502040202020B05" pitchFamily="66" charset="0"/>
              </a:rPr>
              <a:t>Семейные</a:t>
            </a:r>
            <a:r>
              <a:rPr dirty="0">
                <a:solidFill>
                  <a:srgbClr val="4F5E94"/>
                </a:solidFill>
                <a:latin typeface="Margot Small Capitals" panose="03050502040202020B05" pitchFamily="66" charset="0"/>
              </a:rPr>
              <a:t> </a:t>
            </a:r>
            <a:r>
              <a:rPr dirty="0" err="1">
                <a:solidFill>
                  <a:srgbClr val="4F5E94"/>
                </a:solidFill>
                <a:latin typeface="Margot Small Capitals" panose="03050502040202020B05" pitchFamily="66" charset="0"/>
              </a:rPr>
              <a:t>туристы</a:t>
            </a:r>
            <a:endParaRPr dirty="0">
              <a:solidFill>
                <a:srgbClr val="4F5E94"/>
              </a:solidFill>
              <a:latin typeface="Margot Small Capitals" panose="03050502040202020B05" pitchFamily="66" charset="0"/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dirty="0" err="1">
                <a:latin typeface="JournalCTT" pitchFamily="2" charset="0"/>
              </a:rPr>
              <a:t>Ищут</a:t>
            </a:r>
            <a:r>
              <a:rPr dirty="0">
                <a:latin typeface="JournalCTT" pitchFamily="2" charset="0"/>
              </a:rPr>
              <a:t> </a:t>
            </a:r>
            <a:r>
              <a:rPr dirty="0" err="1">
                <a:latin typeface="JournalCTT" pitchFamily="2" charset="0"/>
              </a:rPr>
              <a:t>безопасные</a:t>
            </a:r>
            <a:r>
              <a:rPr dirty="0">
                <a:latin typeface="JournalCTT" pitchFamily="2" charset="0"/>
              </a:rPr>
              <a:t> и </a:t>
            </a:r>
            <a:r>
              <a:rPr dirty="0" err="1">
                <a:latin typeface="JournalCTT" pitchFamily="2" charset="0"/>
              </a:rPr>
              <a:t>комфортные</a:t>
            </a:r>
            <a:r>
              <a:rPr dirty="0">
                <a:latin typeface="JournalCTT" pitchFamily="2" charset="0"/>
              </a:rPr>
              <a:t> </a:t>
            </a:r>
            <a:r>
              <a:rPr dirty="0" err="1">
                <a:latin typeface="JournalCTT" pitchFamily="2" charset="0"/>
              </a:rPr>
              <a:t>маршруты</a:t>
            </a:r>
            <a:r>
              <a:rPr dirty="0">
                <a:latin typeface="JournalCTT" pitchFamily="2" charset="0"/>
              </a:rPr>
              <a:t> </a:t>
            </a:r>
            <a:r>
              <a:rPr dirty="0" err="1">
                <a:latin typeface="JournalCTT" pitchFamily="2" charset="0"/>
              </a:rPr>
              <a:t>для</a:t>
            </a:r>
            <a:r>
              <a:rPr dirty="0">
                <a:latin typeface="JournalCTT" pitchFamily="2" charset="0"/>
              </a:rPr>
              <a:t> </a:t>
            </a:r>
            <a:r>
              <a:rPr dirty="0" err="1">
                <a:latin typeface="JournalCTT" pitchFamily="2" charset="0"/>
              </a:rPr>
              <a:t>отдыха</a:t>
            </a:r>
            <a:r>
              <a:rPr dirty="0">
                <a:latin typeface="JournalCTT" pitchFamily="2" charset="0"/>
              </a:rPr>
              <a:t> с </a:t>
            </a:r>
            <a:r>
              <a:rPr dirty="0" err="1">
                <a:latin typeface="JournalCTT" pitchFamily="2" charset="0"/>
              </a:rPr>
              <a:t>детьми</a:t>
            </a:r>
            <a:r>
              <a:rPr dirty="0">
                <a:latin typeface="JournalCTT" pitchFamily="2" charset="0"/>
              </a:rPr>
              <a:t>.</a:t>
            </a:r>
          </a:p>
        </p:txBody>
      </p:sp>
      <p:pic>
        <p:nvPicPr>
          <p:cNvPr id="10" name="Picture Placeholder 9" descr="image.png"/>
          <p:cNvPicPr>
            <a:picLocks noGrp="1" noChangeAspect="1"/>
          </p:cNvPicPr>
          <p:nvPr>
            <p:ph type="pic" sz="quarter" idx="17"/>
          </p:nvPr>
        </p:nvPicPr>
        <p:blipFill>
          <a:blip r:embed="rId3"/>
          <a:srcRect l="732" r="732"/>
          <a:stretch>
            <a:fillRect/>
          </a:stretch>
        </p:blipFill>
        <p:spPr/>
      </p:pic>
      <p:sp>
        <p:nvSpPr>
          <p:cNvPr id="11" name="Text Placeholder 10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dirty="0" err="1">
                <a:solidFill>
                  <a:srgbClr val="4F5E94"/>
                </a:solidFill>
                <a:latin typeface="Margot Small Capitals" panose="03050502040202020B05" pitchFamily="66" charset="0"/>
              </a:rPr>
              <a:t>Бизнес-путешественники</a:t>
            </a:r>
            <a:endParaRPr dirty="0">
              <a:solidFill>
                <a:srgbClr val="4F5E94"/>
              </a:solidFill>
              <a:latin typeface="Margot Small Capitals" panose="03050502040202020B05" pitchFamily="66" charset="0"/>
            </a:endParaRP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dirty="0" err="1">
                <a:latin typeface="JournalCTT" pitchFamily="2" charset="0"/>
              </a:rPr>
              <a:t>Нуждаются</a:t>
            </a:r>
            <a:r>
              <a:rPr dirty="0">
                <a:latin typeface="JournalCTT" pitchFamily="2" charset="0"/>
              </a:rPr>
              <a:t> в </a:t>
            </a:r>
            <a:r>
              <a:rPr dirty="0" err="1">
                <a:latin typeface="JournalCTT" pitchFamily="2" charset="0"/>
              </a:rPr>
              <a:t>эффективном</a:t>
            </a:r>
            <a:r>
              <a:rPr dirty="0">
                <a:latin typeface="JournalCTT" pitchFamily="2" charset="0"/>
              </a:rPr>
              <a:t> </a:t>
            </a:r>
            <a:r>
              <a:rPr dirty="0" err="1">
                <a:latin typeface="JournalCTT" pitchFamily="2" charset="0"/>
              </a:rPr>
              <a:t>управлении</a:t>
            </a:r>
            <a:r>
              <a:rPr dirty="0">
                <a:latin typeface="JournalCTT" pitchFamily="2" charset="0"/>
              </a:rPr>
              <a:t> </a:t>
            </a:r>
            <a:r>
              <a:rPr dirty="0" err="1">
                <a:latin typeface="JournalCTT" pitchFamily="2" charset="0"/>
              </a:rPr>
              <a:t>временем</a:t>
            </a:r>
            <a:r>
              <a:rPr dirty="0">
                <a:latin typeface="JournalCTT" pitchFamily="2" charset="0"/>
              </a:rPr>
              <a:t> и </a:t>
            </a:r>
            <a:r>
              <a:rPr dirty="0" err="1">
                <a:latin typeface="JournalCTT" pitchFamily="2" charset="0"/>
              </a:rPr>
              <a:t>затратами</a:t>
            </a:r>
            <a:r>
              <a:rPr dirty="0">
                <a:latin typeface="JournalCTT" pitchFamily="2" charset="0"/>
              </a:rPr>
              <a:t>.</a:t>
            </a:r>
          </a:p>
        </p:txBody>
      </p:sp>
      <p:sp>
        <p:nvSpPr>
          <p:cNvPr id="15" name="Облако 14"/>
          <p:cNvSpPr/>
          <p:nvPr/>
        </p:nvSpPr>
        <p:spPr>
          <a:xfrm>
            <a:off x="747422" y="4746928"/>
            <a:ext cx="389614" cy="318053"/>
          </a:xfrm>
          <a:prstGeom prst="clou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1" name="Рисунок 20"/>
          <p:cNvPicPr>
            <a:picLocks noGrp="1" noChangeAspect="1"/>
          </p:cNvPicPr>
          <p:nvPr>
            <p:ph type="pic" sz="quarter" idx="1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838" b="35838"/>
          <a:stretch>
            <a:fillRect/>
          </a:stretch>
        </p:blipFill>
        <p:spPr/>
      </p:pic>
    </p:spTree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-172357" y="-1271361"/>
            <a:ext cx="12554857" cy="7300686"/>
          </a:xfrm>
          <a:prstGeom prst="rect">
            <a:avLst/>
          </a:prstGeom>
          <a:solidFill>
            <a:srgbClr val="ECE4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62025" y="0"/>
            <a:ext cx="10515600" cy="1325563"/>
          </a:xfrm>
        </p:spPr>
        <p:txBody>
          <a:bodyPr/>
          <a:lstStyle/>
          <a:p>
            <a:r>
              <a:rPr lang="ru-RU" dirty="0">
                <a:solidFill>
                  <a:srgbClr val="4F5E94"/>
                </a:solidFill>
                <a:latin typeface="Margot Small Capitals" panose="03050502040202020B05" pitchFamily="66" charset="0"/>
              </a:rPr>
              <a:t>Альтернативные подходы</a:t>
            </a:r>
          </a:p>
        </p:txBody>
      </p:sp>
      <p:sp>
        <p:nvSpPr>
          <p:cNvPr id="4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914400" y="1207089"/>
            <a:ext cx="8562975" cy="28007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4F5E94"/>
                </a:solidFill>
                <a:effectLst/>
                <a:latin typeface="Margot Small Capitals" panose="03050502040202020B05" pitchFamily="66" charset="0"/>
              </a:rPr>
              <a:t>Традиционные путеводители: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4F5E94"/>
                </a:solidFill>
                <a:effectLst/>
                <a:latin typeface="Margot Small Capitals" panose="03050502040202020B05" pitchFamily="66" charset="0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effectLst/>
                <a:latin typeface="JournalCTT" pitchFamily="2" charset="0"/>
              </a:rPr>
              <a:t>Печатные или электронные путеводители предоставляют информацию о местах, но не предлагают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600" b="0" i="0" u="none" strike="noStrike" cap="none" normalizeH="0" baseline="0" dirty="0">
                <a:ln>
                  <a:noFill/>
                </a:ln>
                <a:effectLst/>
                <a:latin typeface="JournalCTT" pitchFamily="2" charset="0"/>
              </a:rPr>
              <a:t>интерактивных функций, таких как планирование маршрутов или обновления в реальном времени.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effectLst/>
                <a:latin typeface="JournalCTT" pitchFamily="2" charset="0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4F5E94"/>
                </a:solidFill>
                <a:effectLst/>
                <a:latin typeface="Margot Small Capitals" panose="03050502040202020B05" pitchFamily="66" charset="0"/>
              </a:rPr>
              <a:t>Социальные сети и блоги: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4F5E94"/>
                </a:solidFill>
                <a:effectLst/>
                <a:latin typeface="Margot Small Capitals" panose="03050502040202020B05" pitchFamily="66" charset="0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effectLst/>
                <a:latin typeface="JournalCTT" pitchFamily="2" charset="0"/>
              </a:rPr>
              <a:t>Пользователи могут искать информацию о путешествиях через блоги и социальные сети, но это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600" b="0" i="0" u="none" strike="noStrike" cap="none" normalizeH="0" baseline="0" dirty="0">
                <a:ln>
                  <a:noFill/>
                </a:ln>
                <a:effectLst/>
                <a:latin typeface="JournalCTT" pitchFamily="2" charset="0"/>
              </a:rPr>
              <a:t>требует больше времени на поиск и фильтрацию информации.</a:t>
            </a:r>
            <a:endParaRPr lang="ru-RU" altLang="ru-RU" sz="1600" dirty="0">
              <a:solidFill>
                <a:srgbClr val="4F5E94"/>
              </a:solidFill>
              <a:latin typeface="JournalCTT" pitchFamily="2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600" b="0" i="0" u="none" strike="noStrike" cap="none" normalizeH="0" baseline="0" dirty="0">
              <a:ln>
                <a:noFill/>
              </a:ln>
              <a:solidFill>
                <a:srgbClr val="4F5E94"/>
              </a:solidFill>
              <a:effectLst/>
              <a:latin typeface="JournalCTT" pitchFamily="2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8963" y="4343400"/>
            <a:ext cx="12640514" cy="663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571056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-133350" y="0"/>
            <a:ext cx="12540342" cy="7112000"/>
          </a:xfrm>
          <a:prstGeom prst="rect">
            <a:avLst/>
          </a:prstGeom>
          <a:solidFill>
            <a:srgbClr val="ECE4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altLang="ru-RU" dirty="0" err="1">
                <a:solidFill>
                  <a:srgbClr val="4F5E94"/>
                </a:solidFill>
                <a:latin typeface="Margot Small Capitals" panose="03050502040202020B05" pitchFamily="66" charset="0"/>
              </a:rPr>
              <a:t>Яндекс.Карты</a:t>
            </a:r>
            <a:endParaRPr lang="ru-RU" dirty="0">
              <a:solidFill>
                <a:srgbClr val="4F5E94"/>
              </a:solidFill>
              <a:latin typeface="Margot Small Capitals" panose="03050502040202020B05" pitchFamily="66" charset="0"/>
            </a:endParaRPr>
          </a:p>
        </p:txBody>
      </p:sp>
      <p:sp>
        <p:nvSpPr>
          <p:cNvPr id="4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923926" y="1766434"/>
            <a:ext cx="3133724" cy="203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ru-RU" altLang="ru-RU" sz="1800" dirty="0">
                <a:latin typeface="JournalCTT" pitchFamily="2" charset="0"/>
              </a:rPr>
              <a:t>Это одно из самых популярных приложений для навигации в России. 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ru-RU" altLang="ru-RU" sz="1800" dirty="0">
                <a:latin typeface="JournalCTT" pitchFamily="2" charset="0"/>
              </a:rPr>
              <a:t>Оно предлагает подробные карты, маршруты, информацию о пробках и общественном транспорте.</a:t>
            </a:r>
            <a:endParaRPr kumimoji="0" lang="ru-RU" altLang="ru-RU" sz="1800" b="0" i="0" u="none" strike="noStrike" cap="none" normalizeH="0" baseline="0" dirty="0">
              <a:ln>
                <a:noFill/>
              </a:ln>
              <a:effectLst/>
              <a:latin typeface="JournalCTT" pitchFamily="2" charset="0"/>
            </a:endParaRPr>
          </a:p>
        </p:txBody>
      </p:sp>
      <p:graphicFrame>
        <p:nvGraphicFramePr>
          <p:cNvPr id="7" name="Объект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93362006"/>
              </p:ext>
            </p:extLst>
          </p:nvPr>
        </p:nvGraphicFramePr>
        <p:xfrm>
          <a:off x="4749800" y="2392140"/>
          <a:ext cx="5927725" cy="42086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Точечный рисунок" r:id="rId2" imgW="9524880" imgH="6762600" progId="Paint.Picture">
                  <p:embed/>
                </p:oleObj>
              </mc:Choice>
              <mc:Fallback>
                <p:oleObj name="Точечный рисунок" r:id="rId2" imgW="9524880" imgH="676260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749800" y="2392140"/>
                        <a:ext cx="5927725" cy="42086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Рисунок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7534" y="420709"/>
            <a:ext cx="2054182" cy="2054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640237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-140154" y="-211818"/>
            <a:ext cx="12525829" cy="7170057"/>
          </a:xfrm>
          <a:prstGeom prst="rect">
            <a:avLst/>
          </a:prstGeom>
          <a:solidFill>
            <a:srgbClr val="ECE4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altLang="ru-RU" dirty="0" err="1">
                <a:solidFill>
                  <a:srgbClr val="4F5E94"/>
                </a:solidFill>
                <a:latin typeface="Margot Small Capitals" panose="03050502040202020B05" pitchFamily="66" charset="0"/>
              </a:rPr>
              <a:t>Tripster</a:t>
            </a:r>
            <a:endParaRPr lang="ru-RU" dirty="0">
              <a:solidFill>
                <a:srgbClr val="4F5E94"/>
              </a:solidFill>
              <a:latin typeface="Margot Small Capitals" panose="03050502040202020B05" pitchFamily="66" charset="0"/>
            </a:endParaRPr>
          </a:p>
        </p:txBody>
      </p:sp>
      <p:sp>
        <p:nvSpPr>
          <p:cNvPr id="4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899844" y="1479014"/>
            <a:ext cx="3024456" cy="22775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ru-RU" altLang="ru-RU" sz="1800" b="0" i="0" u="none" strike="noStrike" cap="none" normalizeH="0" baseline="0" dirty="0">
                <a:ln>
                  <a:noFill/>
                </a:ln>
                <a:effectLst/>
                <a:latin typeface="JournalCTT" pitchFamily="2" charset="0"/>
              </a:rPr>
              <a:t>Платформа, которая предлагает экскурсии и туры от местных гидов. Пользователи могут 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ru-RU" altLang="ru-RU" sz="1800" b="0" i="0" u="none" strike="noStrike" cap="none" normalizeH="0" baseline="0" dirty="0">
                <a:ln>
                  <a:noFill/>
                </a:ln>
                <a:effectLst/>
                <a:latin typeface="JournalCTT" pitchFamily="2" charset="0"/>
              </a:rPr>
              <a:t>находить уникальные маршруты и мероприятия.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0414" y="2409825"/>
            <a:ext cx="6504761" cy="4073152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5976" y="-171324"/>
            <a:ext cx="3047748" cy="3047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803874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-92075" y="0"/>
            <a:ext cx="12496800" cy="7053943"/>
          </a:xfrm>
          <a:prstGeom prst="rect">
            <a:avLst/>
          </a:prstGeom>
          <a:solidFill>
            <a:srgbClr val="ECE4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52500" y="365125"/>
            <a:ext cx="10515600" cy="1325563"/>
          </a:xfrm>
        </p:spPr>
        <p:txBody>
          <a:bodyPr/>
          <a:lstStyle/>
          <a:p>
            <a:r>
              <a:rPr lang="ru-RU" altLang="ru-RU" dirty="0">
                <a:solidFill>
                  <a:srgbClr val="4F5E94"/>
                </a:solidFill>
                <a:latin typeface="Margot Small Capitals" panose="03050502040202020B05" pitchFamily="66" charset="0"/>
              </a:rPr>
              <a:t>Куда</a:t>
            </a:r>
            <a:endParaRPr lang="ru-RU" dirty="0">
              <a:solidFill>
                <a:srgbClr val="4F5E94"/>
              </a:solidFill>
              <a:latin typeface="Margot Small Capitals" panose="03050502040202020B05" pitchFamily="66" charset="0"/>
            </a:endParaRPr>
          </a:p>
        </p:txBody>
      </p:sp>
      <p:sp>
        <p:nvSpPr>
          <p:cNvPr id="4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950956" y="1592866"/>
            <a:ext cx="3049544" cy="17235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ru-RU" altLang="ru-RU" sz="1800" b="0" i="0" u="none" strike="noStrike" cap="none" normalizeH="0" baseline="0" dirty="0">
                <a:ln>
                  <a:noFill/>
                </a:ln>
                <a:effectLst/>
                <a:latin typeface="JournalCTT" pitchFamily="2" charset="0"/>
              </a:rPr>
              <a:t>Приложение, которое помогает находить мероприятия, выставки и концерты в различных городах России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effectLst/>
                <a:latin typeface="JournalCTT" pitchFamily="2" charset="0"/>
              </a:rPr>
              <a:t>.</a:t>
            </a:r>
            <a:endParaRPr kumimoji="0" lang="ru-RU" altLang="ru-RU" sz="1000" b="0" i="0" u="none" strike="noStrike" cap="none" normalizeH="0" baseline="0" dirty="0">
              <a:ln>
                <a:noFill/>
              </a:ln>
              <a:effectLst/>
              <a:latin typeface="JournalCTT" pitchFamily="2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1726" y="-123699"/>
            <a:ext cx="3047748" cy="3047748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1528" y="1933196"/>
            <a:ext cx="2986272" cy="5239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650961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376</TotalTime>
  <Words>400</Words>
  <Application>Microsoft Office PowerPoint</Application>
  <PresentationFormat>Широкоэкранный</PresentationFormat>
  <Paragraphs>56</Paragraphs>
  <Slides>14</Slides>
  <Notes>0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10</vt:i4>
      </vt:variant>
      <vt:variant>
        <vt:lpstr>Тема</vt:lpstr>
      </vt:variant>
      <vt:variant>
        <vt:i4>2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27" baseType="lpstr">
      <vt:lpstr>Calibri Light</vt:lpstr>
      <vt:lpstr>Gilroy</vt:lpstr>
      <vt:lpstr>Arial</vt:lpstr>
      <vt:lpstr>Gilroy Black</vt:lpstr>
      <vt:lpstr>Gilroy SemiBold</vt:lpstr>
      <vt:lpstr>Calibri</vt:lpstr>
      <vt:lpstr>Margot Small Capitals</vt:lpstr>
      <vt:lpstr>Inter</vt:lpstr>
      <vt:lpstr>JournalCTT</vt:lpstr>
      <vt:lpstr>Gilroy Bold</vt:lpstr>
      <vt:lpstr>Тема Office</vt:lpstr>
      <vt:lpstr>1_Тема Office</vt:lpstr>
      <vt:lpstr>Точечный рисунок</vt:lpstr>
      <vt:lpstr>Узнай наш дом</vt:lpstr>
      <vt:lpstr>Цели и задачи</vt:lpstr>
      <vt:lpstr>Что мы придумали</vt:lpstr>
      <vt:lpstr>Бизнес-модель</vt:lpstr>
      <vt:lpstr>Целевая аудитория приложения</vt:lpstr>
      <vt:lpstr>Альтернативные подходы</vt:lpstr>
      <vt:lpstr>Яндекс.Карты</vt:lpstr>
      <vt:lpstr>Tripster</vt:lpstr>
      <vt:lpstr>Куда</vt:lpstr>
      <vt:lpstr>Демонстрация приложения</vt:lpstr>
      <vt:lpstr>Демонстрация приложения</vt:lpstr>
      <vt:lpstr>Демонстрация приложения</vt:lpstr>
      <vt:lpstr>Заключение</vt:lpstr>
      <vt:lpstr>Команда и контакты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Госпожа Староста</dc:creator>
  <cp:lastModifiedBy>Матвей Фетисов</cp:lastModifiedBy>
  <cp:revision>65</cp:revision>
  <dcterms:created xsi:type="dcterms:W3CDTF">2025-04-10T12:39:56Z</dcterms:created>
  <dcterms:modified xsi:type="dcterms:W3CDTF">2025-06-22T20:40:02Z</dcterms:modified>
</cp:coreProperties>
</file>